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54" r:id="rId1"/>
  </p:sldMasterIdLst>
  <p:notesMasterIdLst>
    <p:notesMasterId r:id="rId3"/>
  </p:notesMasterIdLst>
  <p:handoutMasterIdLst>
    <p:handoutMasterId r:id="rId4"/>
  </p:handoutMasterIdLst>
  <p:sldIdLst>
    <p:sldId id="304" r:id="rId2"/>
  </p:sldIdLst>
  <p:sldSz cx="9144000" cy="6858000" type="screen4x3"/>
  <p:notesSz cx="9820275" cy="6669088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1168">
          <p15:clr>
            <a:srgbClr val="A4A3A4"/>
          </p15:clr>
        </p15:guide>
        <p15:guide id="2" pos="387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EEEEE"/>
    <a:srgbClr val="BFBFBF"/>
    <a:srgbClr val="656565"/>
    <a:srgbClr val="CCCCCC"/>
    <a:srgbClr val="5A5A5A"/>
    <a:srgbClr val="003366"/>
    <a:srgbClr val="33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988" autoAdjust="0"/>
    <p:restoredTop sz="90884"/>
  </p:normalViewPr>
  <p:slideViewPr>
    <p:cSldViewPr>
      <p:cViewPr varScale="1">
        <p:scale>
          <a:sx n="116" d="100"/>
          <a:sy n="116" d="100"/>
        </p:scale>
        <p:origin x="1128" y="184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88"/>
    </p:cViewPr>
  </p:sorterViewPr>
  <p:notesViewPr>
    <p:cSldViewPr>
      <p:cViewPr>
        <p:scale>
          <a:sx n="50" d="100"/>
          <a:sy n="50" d="100"/>
        </p:scale>
        <p:origin x="-696" y="-976"/>
      </p:cViewPr>
      <p:guideLst>
        <p:guide orient="horz" pos="1168"/>
        <p:guide pos="387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24528793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9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5610225" y="0"/>
            <a:ext cx="4264025" cy="31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307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281363" y="517525"/>
            <a:ext cx="3313112" cy="24844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</p:sp>
      <p:sp>
        <p:nvSpPr>
          <p:cNvPr id="1259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346200" y="3155950"/>
            <a:ext cx="7181850" cy="300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n-NO" noProof="0"/>
              <a:t>Click to edit Master text styles</a:t>
            </a:r>
          </a:p>
          <a:p>
            <a:pPr lvl="1"/>
            <a:r>
              <a:rPr lang="nn-NO" noProof="0"/>
              <a:t>Second level</a:t>
            </a:r>
          </a:p>
          <a:p>
            <a:pPr lvl="2"/>
            <a:r>
              <a:rPr lang="nn-NO" noProof="0"/>
              <a:t>Third level</a:t>
            </a:r>
          </a:p>
          <a:p>
            <a:pPr lvl="3"/>
            <a:r>
              <a:rPr lang="nn-NO" noProof="0"/>
              <a:t>Fourth level</a:t>
            </a:r>
          </a:p>
          <a:p>
            <a:pPr lvl="4"/>
            <a:r>
              <a:rPr lang="nn-NO" noProof="0"/>
              <a:t>Fifth level</a:t>
            </a:r>
          </a:p>
        </p:txBody>
      </p:sp>
      <p:sp>
        <p:nvSpPr>
          <p:cNvPr id="1259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 smtClean="0">
                <a:latin typeface="Times"/>
                <a:ea typeface="+mn-ea"/>
              </a:defRPr>
            </a:lvl1pPr>
          </a:lstStyle>
          <a:p>
            <a:pPr>
              <a:defRPr/>
            </a:pPr>
            <a:endParaRPr lang="nn-NO"/>
          </a:p>
        </p:txBody>
      </p:sp>
      <p:sp>
        <p:nvSpPr>
          <p:cNvPr id="1259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5610225" y="6313488"/>
            <a:ext cx="4264025" cy="361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B13448B2-B564-C246-B326-6E5416785174}" type="slidenum">
              <a:rPr lang="nn-NO"/>
              <a:pPr/>
              <a:t>‹#›</a:t>
            </a:fld>
            <a:endParaRPr lang="nn-NO"/>
          </a:p>
        </p:txBody>
      </p:sp>
    </p:spTree>
    <p:extLst>
      <p:ext uri="{BB962C8B-B14F-4D97-AF65-F5344CB8AC3E}">
        <p14:creationId xmlns:p14="http://schemas.microsoft.com/office/powerpoint/2010/main" val="60855338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1pPr>
    <a:lvl2pPr marL="4572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2pPr>
    <a:lvl3pPr marL="9144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3pPr>
    <a:lvl4pPr marL="13716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4pPr>
    <a:lvl5pPr marL="1828800" algn="l" defTabSz="76200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/>
        <a:ea typeface="ＭＳ Ｐゴシック" charset="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>
            <a:lvl1pPr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fld id="{2D738D71-5B33-4445-85C8-B1994861205A}" type="slidenum">
              <a:rPr lang="nn-NO" sz="1200"/>
              <a:pPr/>
              <a:t>1</a:t>
            </a:fld>
            <a:endParaRPr lang="nn-NO" sz="1200"/>
          </a:p>
        </p:txBody>
      </p:sp>
      <p:sp>
        <p:nvSpPr>
          <p:cNvPr id="40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224213" y="492125"/>
            <a:ext cx="3370262" cy="2527300"/>
          </a:xfrm>
          <a:noFill/>
          <a:ln w="12700" cap="flat">
            <a:solidFill>
              <a:schemeClr val="tx1"/>
            </a:solidFill>
          </a:ln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317625" y="3179763"/>
            <a:ext cx="7181850" cy="3000375"/>
          </a:xfr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92075" tIns="46038" rIns="92075" bIns="46038"/>
          <a:lstStyle/>
          <a:p>
            <a:r>
              <a:rPr lang="nb-NO" sz="2800">
                <a:latin typeface="Times" charset="0"/>
              </a:rPr>
              <a:t>OK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nb-NO"/>
              <a:t>Klikk for å redigere undertittelstil i malen</a:t>
            </a:r>
          </a:p>
        </p:txBody>
      </p:sp>
    </p:spTree>
    <p:extLst>
      <p:ext uri="{BB962C8B-B14F-4D97-AF65-F5344CB8AC3E}">
        <p14:creationId xmlns:p14="http://schemas.microsoft.com/office/powerpoint/2010/main" val="26331967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9383889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6711950" y="762000"/>
            <a:ext cx="2109788" cy="4800600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381000" y="762000"/>
            <a:ext cx="6178550" cy="4800600"/>
          </a:xfr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8981353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tel 1">
            <a:extLst>
              <a:ext uri="{FF2B5EF4-FFF2-40B4-BE49-F238E27FC236}">
                <a16:creationId xmlns:a16="http://schemas.microsoft.com/office/drawing/2014/main" id="{99F8CC29-5110-B543-89B7-3C22986423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646331"/>
          </a:xfrm>
        </p:spPr>
        <p:txBody>
          <a:bodyPr/>
          <a:lstStyle/>
          <a:p>
            <a:r>
              <a:rPr lang="nb-NO" dirty="0"/>
              <a:t>Klikk for å redigere tittelstil</a:t>
            </a:r>
          </a:p>
        </p:txBody>
      </p:sp>
      <p:sp>
        <p:nvSpPr>
          <p:cNvPr id="5" name="Plassholder for innhold 2">
            <a:extLst>
              <a:ext uri="{FF2B5EF4-FFF2-40B4-BE49-F238E27FC236}">
                <a16:creationId xmlns:a16="http://schemas.microsoft.com/office/drawing/2014/main" id="{DEA0D78F-1C25-954E-9931-9A6CDFE790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6131"/>
            <a:ext cx="8440738" cy="4147125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904876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0719634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381000" y="1981200"/>
            <a:ext cx="4143375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4676775" y="1981200"/>
            <a:ext cx="4144963" cy="3581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23695605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tel 1">
            <a:extLst>
              <a:ext uri="{FF2B5EF4-FFF2-40B4-BE49-F238E27FC236}">
                <a16:creationId xmlns:a16="http://schemas.microsoft.com/office/drawing/2014/main" id="{BCF8FFC9-5C43-7040-A1E2-C5FFC3E3229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4953"/>
            <a:ext cx="8229600" cy="685801"/>
          </a:xfrm>
        </p:spPr>
        <p:txBody>
          <a:bodyPr/>
          <a:lstStyle>
            <a:lvl1pPr>
              <a:defRPr/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8" name="Plassholder for tekst 2">
            <a:extLst>
              <a:ext uri="{FF2B5EF4-FFF2-40B4-BE49-F238E27FC236}">
                <a16:creationId xmlns:a16="http://schemas.microsoft.com/office/drawing/2014/main" id="{9F1AD0A8-B3C0-B440-81B2-C60348F865E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57200" y="1358230"/>
            <a:ext cx="4040188" cy="63976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9" name="Plassholder for innhold 3">
            <a:extLst>
              <a:ext uri="{FF2B5EF4-FFF2-40B4-BE49-F238E27FC236}">
                <a16:creationId xmlns:a16="http://schemas.microsoft.com/office/drawing/2014/main" id="{806EB87E-DB75-3E48-A340-8FF555E7F51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57200" y="199799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10" name="Plassholder for tekst 4">
            <a:extLst>
              <a:ext uri="{FF2B5EF4-FFF2-40B4-BE49-F238E27FC236}">
                <a16:creationId xmlns:a16="http://schemas.microsoft.com/office/drawing/2014/main" id="{925D7986-E55D-3B4B-A08E-8BA5D87DBBF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45025" y="1358230"/>
            <a:ext cx="4041775" cy="639762"/>
          </a:xfrm>
        </p:spPr>
        <p:txBody>
          <a:bodyPr anchor="t" anchorCtr="0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 dirty="0"/>
              <a:t>Klikk for å redigere</a:t>
            </a:r>
          </a:p>
        </p:txBody>
      </p:sp>
      <p:sp>
        <p:nvSpPr>
          <p:cNvPr id="11" name="Plassholder for innhold 5">
            <a:extLst>
              <a:ext uri="{FF2B5EF4-FFF2-40B4-BE49-F238E27FC236}">
                <a16:creationId xmlns:a16="http://schemas.microsoft.com/office/drawing/2014/main" id="{920A4D9C-74FE-EA48-9A83-3D9B8D48633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45025" y="199799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</p:spTree>
    <p:extLst>
      <p:ext uri="{BB962C8B-B14F-4D97-AF65-F5344CB8AC3E}">
        <p14:creationId xmlns:p14="http://schemas.microsoft.com/office/powerpoint/2010/main" val="12325464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</p:spTree>
    <p:extLst>
      <p:ext uri="{BB962C8B-B14F-4D97-AF65-F5344CB8AC3E}">
        <p14:creationId xmlns:p14="http://schemas.microsoft.com/office/powerpoint/2010/main" val="2327515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370467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457200" y="561081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3575050" y="561081"/>
            <a:ext cx="5111750" cy="5316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457200" y="1723132"/>
            <a:ext cx="3008313" cy="415414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7416702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b-NO" noProof="0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</p:spTree>
    <p:extLst>
      <p:ext uri="{BB962C8B-B14F-4D97-AF65-F5344CB8AC3E}">
        <p14:creationId xmlns:p14="http://schemas.microsoft.com/office/powerpoint/2010/main" val="26249128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Bilde 2">
            <a:extLst>
              <a:ext uri="{FF2B5EF4-FFF2-40B4-BE49-F238E27FC236}">
                <a16:creationId xmlns:a16="http://schemas.microsoft.com/office/drawing/2014/main" id="{79368842-A236-C545-BE6C-18784325A6EF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070600"/>
            <a:ext cx="9144000" cy="787400"/>
          </a:xfrm>
          <a:prstGeom prst="rect">
            <a:avLst/>
          </a:prstGeom>
        </p:spPr>
      </p:pic>
      <p:sp>
        <p:nvSpPr>
          <p:cNvPr id="1027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381000"/>
          </a:xfrm>
          <a:prstGeom prst="rect">
            <a:avLst/>
          </a:prstGeom>
          <a:solidFill>
            <a:srgbClr val="EEEEEE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1028" name="Rectangle 20"/>
          <p:cNvSpPr>
            <a:spLocks noGrp="1" noChangeArrowheads="1"/>
          </p:cNvSpPr>
          <p:nvPr>
            <p:ph type="title"/>
          </p:nvPr>
        </p:nvSpPr>
        <p:spPr bwMode="auto">
          <a:xfrm>
            <a:off x="381000" y="762000"/>
            <a:ext cx="8440738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nb-NO" dirty="0" err="1"/>
              <a:t>Click</a:t>
            </a:r>
            <a:r>
              <a:rPr lang="nb-NO" dirty="0"/>
              <a:t> to </a:t>
            </a:r>
            <a:r>
              <a:rPr lang="nb-NO" dirty="0" err="1"/>
              <a:t>edit</a:t>
            </a:r>
            <a:r>
              <a:rPr lang="nb-NO" dirty="0"/>
              <a:t> Master </a:t>
            </a:r>
            <a:r>
              <a:rPr lang="nb-NO" dirty="0" err="1"/>
              <a:t>title</a:t>
            </a:r>
            <a:r>
              <a:rPr lang="nb-NO" dirty="0"/>
              <a:t> style</a:t>
            </a:r>
          </a:p>
        </p:txBody>
      </p:sp>
      <p:sp>
        <p:nvSpPr>
          <p:cNvPr id="1029" name="Rectangle 21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564888"/>
            <a:ext cx="8440738" cy="42403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b-NO"/>
              <a:t>Click to edit Master text styles</a:t>
            </a:r>
          </a:p>
          <a:p>
            <a:pPr lvl="1"/>
            <a:r>
              <a:rPr lang="nb-NO"/>
              <a:t>Second level</a:t>
            </a:r>
          </a:p>
          <a:p>
            <a:pPr lvl="2"/>
            <a:r>
              <a:rPr lang="nb-NO"/>
              <a:t>Third level</a:t>
            </a:r>
          </a:p>
          <a:p>
            <a:pPr lvl="3"/>
            <a:r>
              <a:rPr lang="nb-NO"/>
              <a:t>Fourth level</a:t>
            </a:r>
          </a:p>
          <a:p>
            <a:pPr lvl="4"/>
            <a:r>
              <a:rPr lang="nb-NO"/>
              <a:t>Fifth level</a:t>
            </a:r>
          </a:p>
        </p:txBody>
      </p:sp>
      <p:sp>
        <p:nvSpPr>
          <p:cNvPr id="1031" name="Line 27"/>
          <p:cNvSpPr>
            <a:spLocks noChangeShapeType="1"/>
          </p:cNvSpPr>
          <p:nvPr userDrawn="1"/>
        </p:nvSpPr>
        <p:spPr bwMode="auto">
          <a:xfrm>
            <a:off x="0" y="381000"/>
            <a:ext cx="9144000" cy="0"/>
          </a:xfrm>
          <a:prstGeom prst="line">
            <a:avLst/>
          </a:prstGeom>
          <a:noFill/>
          <a:ln w="25400">
            <a:solidFill>
              <a:srgbClr val="BFBFBF"/>
            </a:solidFill>
            <a:round/>
            <a:headEnd type="none" w="sm" len="sm"/>
            <a:tailEnd type="none" w="sm" len="sm"/>
          </a:ln>
          <a:effectLst/>
          <a:extLst>
            <a:ext uri="{909E8E84-426E-40dd-AFC4-6F175D3DCCD1}">
              <a14:hiddenFill xmlns:a14="http://schemas.microsoft.com/office/drawing/2010/main" xmlns="">
                <a:noFill/>
              </a14:hiddenFill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nb-NO"/>
          </a:p>
        </p:txBody>
      </p:sp>
      <p:sp>
        <p:nvSpPr>
          <p:cNvPr id="9" name="Rectangle 30">
            <a:extLst>
              <a:ext uri="{FF2B5EF4-FFF2-40B4-BE49-F238E27FC236}">
                <a16:creationId xmlns:a16="http://schemas.microsoft.com/office/drawing/2014/main" id="{E0689016-FAAD-304D-B31F-D841A078299F}"/>
              </a:ext>
            </a:extLst>
          </p:cNvPr>
          <p:cNvSpPr>
            <a:spLocks noChangeArrowheads="1"/>
          </p:cNvSpPr>
          <p:nvPr userDrawn="1"/>
        </p:nvSpPr>
        <p:spPr bwMode="auto">
          <a:xfrm>
            <a:off x="8543801" y="44624"/>
            <a:ext cx="420687" cy="24924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/>
          <a:lstStyle/>
          <a:p>
            <a:pPr algn="ctr"/>
            <a:fld id="{89092465-40EA-3E4D-8CEF-DFED2A0C0416}" type="slidenum">
              <a:rPr lang="nn-NO" sz="1200" b="0">
                <a:latin typeface="Arial" charset="0"/>
              </a:rPr>
              <a:pPr algn="ctr"/>
              <a:t>‹#›</a:t>
            </a:fld>
            <a:endParaRPr lang="nn-NO" sz="1200" b="0" dirty="0">
              <a:latin typeface="Arial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5" r:id="rId1"/>
    <p:sldLayoutId id="2147483656" r:id="rId2"/>
    <p:sldLayoutId id="2147483657" r:id="rId3"/>
    <p:sldLayoutId id="2147483658" r:id="rId4"/>
    <p:sldLayoutId id="2147483659" r:id="rId5"/>
    <p:sldLayoutId id="2147483660" r:id="rId6"/>
    <p:sldLayoutId id="2147483661" r:id="rId7"/>
    <p:sldLayoutId id="2147483662" r:id="rId8"/>
    <p:sldLayoutId id="2147483663" r:id="rId9"/>
    <p:sldLayoutId id="2147483664" r:id="rId10"/>
    <p:sldLayoutId id="2147483665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ＭＳ Ｐゴシック" charset="0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  <a:ea typeface="ＭＳ Ｐゴシック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  <a:ea typeface="ＭＳ Ｐゴシック" charset="0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  <a:ea typeface="ＭＳ Ｐゴシック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3pPr>
      <a:lvl4pPr marL="15621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  <a:ea typeface="ＭＳ Ｐゴシック" charset="0"/>
        </a:defRPr>
      </a:lvl4pPr>
      <a:lvl5pPr marL="19812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  <a:ea typeface="ＭＳ Ｐゴシック" charset="0"/>
        </a:defRPr>
      </a:lvl5pPr>
      <a:lvl6pPr marL="24384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8956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3528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810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Text Box 17"/>
          <p:cNvSpPr txBox="1">
            <a:spLocks noChangeArrowheads="1"/>
          </p:cNvSpPr>
          <p:nvPr/>
        </p:nvSpPr>
        <p:spPr bwMode="auto">
          <a:xfrm>
            <a:off x="533400" y="71438"/>
            <a:ext cx="8763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1pPr>
            <a:lvl2pPr marL="742950" indent="-28575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2pPr>
            <a:lvl3pPr marL="11430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3pPr>
            <a:lvl4pPr marL="16002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4pPr>
            <a:lvl5pPr marL="2057400" indent="-228600" defTabSz="762000"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5pPr>
            <a:lvl6pPr marL="25146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6pPr>
            <a:lvl7pPr marL="29718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7pPr>
            <a:lvl8pPr marL="34290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8pPr>
            <a:lvl9pPr marL="3886200" indent="-228600" defTabSz="7620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charset="0"/>
                <a:ea typeface="ＭＳ Ｐゴシック" charset="0"/>
              </a:defRPr>
            </a:lvl9pPr>
          </a:lstStyle>
          <a:p>
            <a:r>
              <a:rPr lang="nb-NO" sz="1000">
                <a:latin typeface="Arial" charset="0"/>
              </a:rPr>
              <a:t>Om du ønsker, kan du sette inn navn, tittel på foredraget, o.l. her.</a:t>
            </a:r>
          </a:p>
        </p:txBody>
      </p:sp>
      <p:sp>
        <p:nvSpPr>
          <p:cNvPr id="7" name="Tittel 1">
            <a:extLst>
              <a:ext uri="{FF2B5EF4-FFF2-40B4-BE49-F238E27FC236}">
                <a16:creationId xmlns:a16="http://schemas.microsoft.com/office/drawing/2014/main" id="{291D0DC6-A814-6240-AF04-4A113F2429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1000" y="762000"/>
            <a:ext cx="8440738" cy="646331"/>
          </a:xfrm>
        </p:spPr>
        <p:txBody>
          <a:bodyPr/>
          <a:lstStyle/>
          <a:p>
            <a:endParaRPr lang="nb-NO" dirty="0"/>
          </a:p>
        </p:txBody>
      </p:sp>
      <p:sp>
        <p:nvSpPr>
          <p:cNvPr id="8" name="Plassholder for innhold 2">
            <a:extLst>
              <a:ext uri="{FF2B5EF4-FFF2-40B4-BE49-F238E27FC236}">
                <a16:creationId xmlns:a16="http://schemas.microsoft.com/office/drawing/2014/main" id="{C200C9DE-88A5-6B46-A2B5-2E56A6C08A4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1000" y="1586131"/>
            <a:ext cx="8440738" cy="4147125"/>
          </a:xfrm>
        </p:spPr>
        <p:txBody>
          <a:bodyPr/>
          <a:lstStyle/>
          <a:p>
            <a:endParaRPr lang="nb-NO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iggende mal Times">
  <a:themeElements>
    <a:clrScheme name="Liggende mal Times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>
            <a:lumMod val="50000"/>
          </a:schemeClr>
        </a:solidFill>
        <a:ln w="12700" cap="flat" cmpd="sng" algn="ctr">
          <a:noFill/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<a:prstTxWarp prst="textNoShape">
          <a:avLst/>
        </a:prstTxWarp>
        <a:no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/>
          </a:defRPr>
        </a:defPPr>
      </a:lstStyle>
    </a:lnDef>
    <a:txDef>
      <a:spPr>
        <a:noFill/>
      </a:spPr>
      <a:bodyPr wrap="square" rtlCol="0">
        <a:spAutoFit/>
      </a:bodyPr>
      <a:lstStyle>
        <a:defPPr algn="l">
          <a:defRPr dirty="0" err="1" smtClean="0">
            <a:latin typeface="Arial" panose="020B0604020202020204" pitchFamily="34" charset="0"/>
            <a:cs typeface="Arial" panose="020B0604020202020204" pitchFamily="34" charset="0"/>
          </a:defRPr>
        </a:defPPr>
      </a:lstStyle>
    </a:txDef>
  </a:objectDefaults>
  <a:extraClrSchemeLst>
    <a:extraClrScheme>
      <a:clrScheme name="Liggende mal Times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iggende mal Times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iggende mal Times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ninf:info-folks mapper:Kirsten:LYSARK-2001:Mal:Liggende mal Times.ppt</Template>
  <TotalTime>4169</TotalTime>
  <Words>22</Words>
  <Application>Microsoft Macintosh PowerPoint</Application>
  <PresentationFormat>Skjermfremvisning (4:3)</PresentationFormat>
  <Paragraphs>3</Paragraphs>
  <Slides>1</Slides>
  <Notes>1</Notes>
  <HiddenSlides>0</HiddenSlides>
  <MMClips>0</MMClips>
  <ScaleCrop>false</ScaleCrop>
  <HeadingPairs>
    <vt:vector size="6" baseType="variant">
      <vt:variant>
        <vt:lpstr>Brukte skrifter</vt:lpstr>
      </vt:variant>
      <vt:variant>
        <vt:i4>2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4" baseType="lpstr">
      <vt:lpstr>Arial</vt:lpstr>
      <vt:lpstr>Times</vt:lpstr>
      <vt:lpstr>Liggende mal Times</vt:lpstr>
      <vt:lpstr>PowerPoint-presentasjon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Norske lysark 2001</dc:title>
  <dc:creator>Infoavdelingen</dc:creator>
  <cp:lastModifiedBy>Kolbjørn Skarpnes</cp:lastModifiedBy>
  <cp:revision>569</cp:revision>
  <cp:lastPrinted>2005-06-02T08:50:29Z</cp:lastPrinted>
  <dcterms:created xsi:type="dcterms:W3CDTF">1998-10-19T12:17:04Z</dcterms:created>
  <dcterms:modified xsi:type="dcterms:W3CDTF">2019-11-12T08:33:19Z</dcterms:modified>
</cp:coreProperties>
</file>