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81" autoAdjust="0"/>
    <p:restoredTop sz="90884"/>
  </p:normalViewPr>
  <p:slideViewPr>
    <p:cSldViewPr>
      <p:cViewPr varScale="1">
        <p:scale>
          <a:sx n="116" d="100"/>
          <a:sy n="116" d="100"/>
        </p:scale>
        <p:origin x="216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8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3448B2-B564-C246-B326-6E5416785174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08553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D738D71-5B33-4445-85C8-B1994861205A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63319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3838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9813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11655EC9-B82B-B743-8AA8-482CF5EE5C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0F985F20-BB18-F142-B3ED-59BBEFAF1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0487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7196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6956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54953"/>
            <a:ext cx="8229600" cy="685801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358230"/>
            <a:ext cx="4040188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199799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358230"/>
            <a:ext cx="4041775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199799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3254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275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04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1082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561083"/>
            <a:ext cx="5111750" cy="538819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723133"/>
            <a:ext cx="3008313" cy="42261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4167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2491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F3D45E23-FF88-C34C-AE36-2B66588FF968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56380"/>
            <a:ext cx="8440738" cy="42488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=""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="" xmlns:a14="http://schemas.microsoft.com/office/drawing/2010/main">
                <a:noFill/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A66BF143-8332-5949-9958-BD8BDE976FA0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3106B14D-3435-E84A-938F-462A54072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E0F4CDDD-B76F-DE47-BF22-0940A62BFF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4164</TotalTime>
  <Words>22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565</cp:revision>
  <cp:lastPrinted>2005-06-02T08:50:29Z</cp:lastPrinted>
  <dcterms:created xsi:type="dcterms:W3CDTF">1998-10-19T12:17:04Z</dcterms:created>
  <dcterms:modified xsi:type="dcterms:W3CDTF">2019-11-12T08:24:59Z</dcterms:modified>
</cp:coreProperties>
</file>