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1" autoAdjust="0"/>
    <p:restoredTop sz="94558"/>
  </p:normalViewPr>
  <p:slideViewPr>
    <p:cSldViewPr snapToGrid="0" snapToObjects="1">
      <p:cViewPr varScale="1">
        <p:scale>
          <a:sx n="161" d="100"/>
          <a:sy n="161" d="100"/>
        </p:scale>
        <p:origin x="57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80700"/>
            <a:ext cx="8229600" cy="646331"/>
          </a:xfrm>
        </p:spPr>
        <p:txBody>
          <a:bodyPr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28286"/>
            <a:ext cx="8229600" cy="291645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016FAC8B-793E-A14C-928C-0CFFD51608A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4494230"/>
            <a:ext cx="9144000" cy="66697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661350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441600"/>
            <a:ext cx="8229600" cy="2814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Rectangle 29"/>
          <p:cNvSpPr>
            <a:spLocks noChangeArrowheads="1"/>
          </p:cNvSpPr>
          <p:nvPr userDrawn="1"/>
        </p:nvSpPr>
        <p:spPr bwMode="auto">
          <a:xfrm>
            <a:off x="0" y="8183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8E765C47-DA9D-924A-A96F-95150F470D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470336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 dirty="0">
                <a:latin typeface="Arial" charset="0"/>
              </a:rPr>
              <a:t>Om du ønsker, kan du sette inn navn, tittel på foredraget, o.l. her.</a:t>
            </a:r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20</Words>
  <Application>Microsoft Macintosh PowerPoint</Application>
  <PresentationFormat>Skjermfremvisning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115</cp:revision>
  <dcterms:created xsi:type="dcterms:W3CDTF">2013-06-10T16:56:09Z</dcterms:created>
  <dcterms:modified xsi:type="dcterms:W3CDTF">2019-11-12T08:41:58Z</dcterms:modified>
</cp:coreProperties>
</file>