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71" autoAdjust="0"/>
    <p:restoredTop sz="94558"/>
  </p:normalViewPr>
  <p:slideViewPr>
    <p:cSldViewPr snapToGrid="0" snapToObjects="1">
      <p:cViewPr varScale="1">
        <p:scale>
          <a:sx n="161" d="100"/>
          <a:sy n="161" d="100"/>
        </p:scale>
        <p:origin x="576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80700"/>
            <a:ext cx="8229600" cy="646331"/>
          </a:xfrm>
        </p:spPr>
        <p:txBody>
          <a:bodyPr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328286"/>
            <a:ext cx="8229600" cy="291645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4815936"/>
            <a:ext cx="426966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016FAC8B-793E-A14C-928C-0CFFD51608A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4494230"/>
            <a:ext cx="9144000" cy="666974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661350"/>
            <a:ext cx="82296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441600"/>
            <a:ext cx="8229600" cy="2814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Rectangle 29"/>
          <p:cNvSpPr>
            <a:spLocks noChangeArrowheads="1"/>
          </p:cNvSpPr>
          <p:nvPr userDrawn="1"/>
        </p:nvSpPr>
        <p:spPr bwMode="auto">
          <a:xfrm>
            <a:off x="0" y="8183"/>
            <a:ext cx="9144000" cy="38100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7" name="Line 27"/>
          <p:cNvSpPr>
            <a:spLocks noChangeShapeType="1"/>
          </p:cNvSpPr>
          <p:nvPr userDrawn="1"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25400">
            <a:solidFill>
              <a:srgbClr val="BFBFB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9" name="Rectangle 30">
            <a:extLst>
              <a:ext uri="{FF2B5EF4-FFF2-40B4-BE49-F238E27FC236}">
                <a16:creationId xmlns:a16="http://schemas.microsoft.com/office/drawing/2014/main" id="{8E765C47-DA9D-924A-A96F-95150F470D2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543801" y="44624"/>
            <a:ext cx="420687" cy="249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fld id="{89092465-40EA-3E4D-8CEF-DFED2A0C0416}" type="slidenum">
              <a:rPr lang="nn-NO" sz="1200" b="0">
                <a:latin typeface="Arial" charset="0"/>
              </a:rPr>
              <a:pPr algn="ctr"/>
              <a:t>‹#›</a:t>
            </a:fld>
            <a:endParaRPr lang="nn-NO" sz="12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470336" y="71438"/>
            <a:ext cx="8763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nb-NO" sz="1000" dirty="0">
                <a:latin typeface="Arial" charset="0"/>
              </a:rPr>
              <a:t>Om du ønsker, kan du sette inn navn, tittel på foredraget, o.l. her.</a:t>
            </a:r>
          </a:p>
        </p:txBody>
      </p:sp>
    </p:spTree>
    <p:extLst>
      <p:ext uri="{BB962C8B-B14F-4D97-AF65-F5344CB8AC3E}">
        <p14:creationId xmlns:p14="http://schemas.microsoft.com/office/powerpoint/2010/main" val="314013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50000"/>
          </a:schemeClr>
        </a:solidFill>
        <a:ln w="12700" cap="flat" cmpd="sng" algn="ctr">
          <a:noFill/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20</Words>
  <Application>Microsoft Macintosh PowerPoint</Application>
  <PresentationFormat>Skjermfremvisning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Arial</vt:lpstr>
      <vt:lpstr>Office-tema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Kolbjørn Skarpnes</cp:lastModifiedBy>
  <cp:revision>115</cp:revision>
  <dcterms:created xsi:type="dcterms:W3CDTF">2013-06-10T16:56:09Z</dcterms:created>
  <dcterms:modified xsi:type="dcterms:W3CDTF">2019-11-12T08:41:58Z</dcterms:modified>
</cp:coreProperties>
</file>