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168">
          <p15:clr>
            <a:srgbClr val="A4A3A4"/>
          </p15:clr>
        </p15:guide>
        <p15:guide id="2" pos="38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8" autoAdjust="0"/>
    <p:restoredTop sz="90884"/>
  </p:normalViewPr>
  <p:slideViewPr>
    <p:cSldViewPr>
      <p:cViewPr varScale="1">
        <p:scale>
          <a:sx n="116" d="100"/>
          <a:sy n="116" d="100"/>
        </p:scale>
        <p:origin x="1128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22963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/>
              <a:t>Click to edit Master text styles</a:t>
            </a:r>
          </a:p>
          <a:p>
            <a:pPr lvl="1"/>
            <a:r>
              <a:rPr lang="nn-NO" noProof="0"/>
              <a:t>Second level</a:t>
            </a:r>
          </a:p>
          <a:p>
            <a:pPr lvl="2"/>
            <a:r>
              <a:rPr lang="nn-NO" noProof="0"/>
              <a:t>Third level</a:t>
            </a:r>
          </a:p>
          <a:p>
            <a:pPr lvl="3"/>
            <a:r>
              <a:rPr lang="nn-NO" noProof="0"/>
              <a:t>Fourth level</a:t>
            </a:r>
          </a:p>
          <a:p>
            <a:pPr lvl="4"/>
            <a:r>
              <a:rPr lang="nn-NO" noProof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788896-7C00-2A4A-9CDC-30D29B098B77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03249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091720C2-578B-AB42-947C-2A758EE4C520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nb-NO" sz="2800" dirty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3546010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8482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41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4A609198-5A73-8F46-B785-35CB1C964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B822B7BD-5AF0-1946-A4F5-FF9A58DA9A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44545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87793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9132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744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93362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929517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28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5508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555084"/>
            <a:ext cx="5111750" cy="53221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717134"/>
            <a:ext cx="3008313" cy="416013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18390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79870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113AC17B-BEEE-384A-A87B-76C81255CCF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0"/>
            <a:ext cx="9144000" cy="787400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56504"/>
            <a:ext cx="8440738" cy="4176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" name="Rectangle 30">
            <a:extLst>
              <a:ext uri="{FF2B5EF4-FFF2-40B4-BE49-F238E27FC236}">
                <a16:creationId xmlns:a16="http://schemas.microsoft.com/office/drawing/2014/main" id="{72238972-5C88-E745-BC8C-33C282D17FD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43801" y="44624"/>
            <a:ext cx="420687" cy="24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9092465-40EA-3E4D-8CEF-DFED2A0C0416}" type="slidenum">
              <a:rPr lang="nn-NO" sz="1200" b="0">
                <a:latin typeface="Arial" charset="0"/>
              </a:rPr>
              <a:pPr algn="ctr"/>
              <a:t>‹#›</a:t>
            </a:fld>
            <a:endParaRPr lang="nn-NO" sz="1200" b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90F13D4F-149E-7247-A910-8BA13BC201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5A7B8305-562E-9646-8439-C50DDC3F3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ggende mal Tim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4165</TotalTime>
  <Words>21</Words>
  <Application>Microsoft Macintosh PowerPoint</Application>
  <PresentationFormat>Skjermfremvisning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Times</vt:lpstr>
      <vt:lpstr>Liggende mal Times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566</cp:revision>
  <cp:lastPrinted>2005-06-02T08:50:29Z</cp:lastPrinted>
  <dcterms:created xsi:type="dcterms:W3CDTF">1998-10-19T12:17:04Z</dcterms:created>
  <dcterms:modified xsi:type="dcterms:W3CDTF">2019-11-12T08:18:43Z</dcterms:modified>
</cp:coreProperties>
</file>