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3" autoAdjust="0"/>
    <p:restoredTop sz="94558"/>
  </p:normalViewPr>
  <p:slideViewPr>
    <p:cSldViewPr snapToGrid="0" snapToObjects="1">
      <p:cViewPr varScale="1">
        <p:scale>
          <a:sx n="146" d="100"/>
          <a:sy n="146" d="100"/>
        </p:scale>
        <p:origin x="168" y="4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5F6C2-F3C8-1247-99AF-F8E19F588C57}" type="datetimeFigureOut">
              <a:rPr lang="nb-NO" smtClean="0"/>
              <a:t>12.11.2019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73612-0C31-2B4E-BCE8-EC286A13DC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51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512063"/>
            <a:ext cx="2057400" cy="3840481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512063"/>
            <a:ext cx="6019800" cy="3840481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5572"/>
            <a:ext cx="8229600" cy="646331"/>
          </a:xfrm>
        </p:spPr>
        <p:txBody>
          <a:bodyPr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298447"/>
            <a:ext cx="8229600" cy="2953513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2793112"/>
            <a:ext cx="7772400" cy="14131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166797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497395"/>
            <a:ext cx="3008313" cy="739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497397"/>
            <a:ext cx="5111750" cy="3855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368935"/>
            <a:ext cx="3008313" cy="29836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84350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30935"/>
            <a:ext cx="8229600" cy="289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2" name="Plassholder for lysbildenummer 5">
            <a:extLst>
              <a:ext uri="{FF2B5EF4-FFF2-40B4-BE49-F238E27FC236}">
                <a16:creationId xmlns:a16="http://schemas.microsoft.com/office/drawing/2014/main" id="{22747BFF-39D2-BE4F-B627-A0D1799F96DF}"/>
              </a:ext>
            </a:extLst>
          </p:cNvPr>
          <p:cNvSpPr txBox="1">
            <a:spLocks/>
          </p:cNvSpPr>
          <p:nvPr userDrawn="1"/>
        </p:nvSpPr>
        <p:spPr>
          <a:xfrm>
            <a:off x="8463721" y="73414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9C8E8A86-FA56-0C44-8EB0-B020E34D7FB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476526"/>
            <a:ext cx="9144000" cy="66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470336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 dirty="0">
                <a:latin typeface="Arial" charset="0"/>
              </a:rPr>
              <a:t>Om du ønsker, kan du sette inn navn, tittel på foredraget, o.l. her.</a:t>
            </a:r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56C4C4-45DE-1D40-9E51-3D92C0D2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8DE9A5-0D93-E247-BA6C-C2E7A540E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21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20</Words>
  <Application>Microsoft Macintosh PowerPoint</Application>
  <PresentationFormat>Skjermfremvisning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Kolbjørn Skarpnes</cp:lastModifiedBy>
  <cp:revision>114</cp:revision>
  <dcterms:created xsi:type="dcterms:W3CDTF">2013-06-10T16:56:09Z</dcterms:created>
  <dcterms:modified xsi:type="dcterms:W3CDTF">2019-11-12T07:55:31Z</dcterms:modified>
</cp:coreProperties>
</file>