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3" autoAdjust="0"/>
    <p:restoredTop sz="94558"/>
  </p:normalViewPr>
  <p:slideViewPr>
    <p:cSldViewPr snapToGrid="0" snapToObjects="1">
      <p:cViewPr varScale="1">
        <p:scale>
          <a:sx n="146" d="100"/>
          <a:sy n="146" d="100"/>
        </p:scale>
        <p:origin x="168" y="41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5F6C2-F3C8-1247-99AF-F8E19F588C57}" type="datetimeFigureOut">
              <a:rPr lang="nb-NO" smtClean="0"/>
              <a:t>12.11.2019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73612-0C31-2B4E-BCE8-EC286A13DC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1513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512063"/>
            <a:ext cx="2057400" cy="3840481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512063"/>
            <a:ext cx="6019800" cy="3840481"/>
          </a:xfrm>
        </p:spPr>
        <p:txBody>
          <a:bodyPr vert="eaVert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45572"/>
            <a:ext cx="8229600" cy="646331"/>
          </a:xfrm>
        </p:spPr>
        <p:txBody>
          <a:bodyPr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298447"/>
            <a:ext cx="8229600" cy="2953513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2793112"/>
            <a:ext cx="7772400" cy="14131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1667971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4815936"/>
            <a:ext cx="426966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497395"/>
            <a:ext cx="3008313" cy="739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497397"/>
            <a:ext cx="5111750" cy="38551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368935"/>
            <a:ext cx="3008313" cy="29836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584350"/>
            <a:ext cx="82296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330935"/>
            <a:ext cx="8229600" cy="289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Rectangle 29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7" name="Line 27"/>
          <p:cNvSpPr>
            <a:spLocks noChangeShapeType="1"/>
          </p:cNvSpPr>
          <p:nvPr userDrawn="1"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25400">
            <a:solidFill>
              <a:srgbClr val="BFBFB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2" name="Plassholder for lysbildenummer 5">
            <a:extLst>
              <a:ext uri="{FF2B5EF4-FFF2-40B4-BE49-F238E27FC236}">
                <a16:creationId xmlns:a16="http://schemas.microsoft.com/office/drawing/2014/main" id="{22747BFF-39D2-BE4F-B627-A0D1799F96DF}"/>
              </a:ext>
            </a:extLst>
          </p:cNvPr>
          <p:cNvSpPr txBox="1">
            <a:spLocks/>
          </p:cNvSpPr>
          <p:nvPr userDrawn="1"/>
        </p:nvSpPr>
        <p:spPr>
          <a:xfrm>
            <a:off x="8463721" y="73414"/>
            <a:ext cx="342081" cy="273844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b="0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9C8E8A86-FA56-0C44-8EB0-B020E34D7FB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4476526"/>
            <a:ext cx="9144000" cy="666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470336" y="71438"/>
            <a:ext cx="8763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nb-NO" sz="1000" dirty="0">
                <a:latin typeface="Arial" charset="0"/>
              </a:rPr>
              <a:t>Om du ønsker, kan du sette inn navn, tittel på foredraget, o.l. her.</a:t>
            </a:r>
          </a:p>
        </p:txBody>
      </p:sp>
    </p:spTree>
    <p:extLst>
      <p:ext uri="{BB962C8B-B14F-4D97-AF65-F5344CB8AC3E}">
        <p14:creationId xmlns:p14="http://schemas.microsoft.com/office/powerpoint/2010/main" val="314013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56C4C4-45DE-1D40-9E51-3D92C0D27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A8DE9A5-0D93-E247-BA6C-C2E7A540E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5215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50000"/>
          </a:schemeClr>
        </a:solidFill>
        <a:ln w="12700" cap="flat" cmpd="sng" algn="ctr">
          <a:noFill/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20</Words>
  <Application>Microsoft Macintosh PowerPoint</Application>
  <PresentationFormat>Skjermfremvisning (16:9)</PresentationFormat>
  <Paragraphs>1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PowerPoint-presentasjon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Kolbjørn Skarpnes</cp:lastModifiedBy>
  <cp:revision>114</cp:revision>
  <dcterms:created xsi:type="dcterms:W3CDTF">2013-06-10T16:56:09Z</dcterms:created>
  <dcterms:modified xsi:type="dcterms:W3CDTF">2019-11-12T07:55:31Z</dcterms:modified>
</cp:coreProperties>
</file>