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 autoAdjust="0"/>
    <p:restoredTop sz="90884"/>
  </p:normalViewPr>
  <p:slideViewPr>
    <p:cSldViewPr>
      <p:cViewPr varScale="1">
        <p:scale>
          <a:sx n="116" d="100"/>
          <a:sy n="116" d="100"/>
        </p:scale>
        <p:origin x="216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971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3D8CBB-61DD-0149-AFDA-942714DB8403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99714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A369DFF-24DB-614E-97BF-10A15B2E66BE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4995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23700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086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1284931A-3822-1244-A16F-EDB549393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32C5DCB4-72B4-A347-A97C-8F0F09BF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16103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539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8656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4526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4601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5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01287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5174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16420"/>
            <a:ext cx="8440738" cy="4216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97860574-4B83-3C45-8AE4-634D4486DF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20E6B1C-B3C1-E74D-B193-F8462266D2F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101BA2A9-E15B-714D-BCDE-C36B660F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AFCE380A-A652-AC42-8BB9-37B88509E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4148</TotalTime>
  <Words>22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562</cp:revision>
  <cp:lastPrinted>2005-06-02T08:50:29Z</cp:lastPrinted>
  <dcterms:created xsi:type="dcterms:W3CDTF">1998-10-19T12:17:04Z</dcterms:created>
  <dcterms:modified xsi:type="dcterms:W3CDTF">2019-11-12T08:11:46Z</dcterms:modified>
</cp:coreProperties>
</file>