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2" autoAdjust="0"/>
    <p:restoredTop sz="90884"/>
  </p:normalViewPr>
  <p:slideViewPr>
    <p:cSldViewPr>
      <p:cViewPr varScale="1">
        <p:scale>
          <a:sx n="116" d="100"/>
          <a:sy n="116" d="100"/>
        </p:scale>
        <p:origin x="2104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00075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0ED9ED4-4A5B-614F-B291-B3E2FAD8FFD1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22273251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3982CAE2-AB39-4246-BDE6-1C5E206440CB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4855693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2275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22275" y="1981200"/>
            <a:ext cx="8440738" cy="35814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0815882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53225" y="762000"/>
            <a:ext cx="2109788" cy="4800600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22275" y="762000"/>
            <a:ext cx="6178550" cy="480060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400117715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AF4261C0-314C-DA43-BCEA-864ED8784D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  <a:prstGeom prst="rect">
            <a:avLst/>
          </a:prstGeo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C2C4D336-D8CF-EF48-9573-29DE6C3F9F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31313511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695710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2275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22275" y="1981200"/>
            <a:ext cx="4143375" cy="3581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718050" y="1981200"/>
            <a:ext cx="4144963" cy="3581400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59946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168102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22275" y="762000"/>
            <a:ext cx="8440738" cy="914400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35475497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237858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439924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0251109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51E024DF-E0C9-B546-B5C5-823D8F1C3293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5468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422275" y="1516419"/>
            <a:ext cx="8440738" cy="43190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32" name="Rectangle 30"/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4" name="Tittel 3">
            <a:extLst>
              <a:ext uri="{FF2B5EF4-FFF2-40B4-BE49-F238E27FC236}">
                <a16:creationId xmlns:a16="http://schemas.microsoft.com/office/drawing/2014/main" id="{62492CB4-FD7C-B241-9859-DAB16DD152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10" name="Plassholder for innhold 9">
            <a:extLst>
              <a:ext uri="{FF2B5EF4-FFF2-40B4-BE49-F238E27FC236}">
                <a16:creationId xmlns:a16="http://schemas.microsoft.com/office/drawing/2014/main" id="{63176763-8F95-C74D-ABAD-C70B0D5A78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4150</TotalTime>
  <Words>22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562</cp:revision>
  <cp:lastPrinted>2002-10-25T09:16:27Z</cp:lastPrinted>
  <dcterms:created xsi:type="dcterms:W3CDTF">1998-10-19T12:17:04Z</dcterms:created>
  <dcterms:modified xsi:type="dcterms:W3CDTF">2019-11-12T07:41:03Z</dcterms:modified>
</cp:coreProperties>
</file>