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 autoAdjust="0"/>
    <p:restoredTop sz="90884"/>
  </p:normalViewPr>
  <p:slideViewPr>
    <p:cSldViewPr>
      <p:cViewPr varScale="1">
        <p:scale>
          <a:sx n="116" d="100"/>
          <a:sy n="116" d="100"/>
        </p:scale>
        <p:origin x="2104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0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ED9ED4-4A5B-614F-B291-B3E2FAD8FFD1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273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982CAE2-AB39-4246-BDE6-1C5E206440CB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48556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2275" y="762000"/>
            <a:ext cx="8440738" cy="9144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22275" y="1981200"/>
            <a:ext cx="8440738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815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53225" y="762000"/>
            <a:ext cx="2109788" cy="4800600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22275" y="762000"/>
            <a:ext cx="617855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011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AF4261C0-314C-DA43-BCEA-864ED8784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C2C4D336-D8CF-EF48-9573-29DE6C3F9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3135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6957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2275" y="762000"/>
            <a:ext cx="8440738" cy="9144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22275" y="1981200"/>
            <a:ext cx="4143375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050" y="1981200"/>
            <a:ext cx="4144963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9946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1681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2275" y="762000"/>
            <a:ext cx="8440738" cy="9144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475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78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4399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251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1E024DF-E0C9-B546-B5C5-823D8F1C32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5468"/>
            <a:ext cx="9144000" cy="787400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516419"/>
            <a:ext cx="8440738" cy="431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62492CB4-FD7C-B241-9859-DAB16DD1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63176763-8F95-C74D-ABAD-C70B0D5A7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4150</TotalTime>
  <Words>22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562</cp:revision>
  <cp:lastPrinted>2002-10-25T09:16:27Z</cp:lastPrinted>
  <dcterms:created xsi:type="dcterms:W3CDTF">1998-10-19T12:17:04Z</dcterms:created>
  <dcterms:modified xsi:type="dcterms:W3CDTF">2019-11-12T07:41:03Z</dcterms:modified>
</cp:coreProperties>
</file>