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3"/>
  </p:notesMasterIdLst>
  <p:handoutMasterIdLst>
    <p:handoutMasterId r:id="rId4"/>
  </p:handoutMasterIdLst>
  <p:sldIdLst>
    <p:sldId id="304" r:id="rId2"/>
  </p:sldIdLst>
  <p:sldSz cx="9144000" cy="6858000" type="screen4x3"/>
  <p:notesSz cx="9820275" cy="6669088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168">
          <p15:clr>
            <a:srgbClr val="A4A3A4"/>
          </p15:clr>
        </p15:guide>
        <p15:guide id="2" pos="387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BFBFBF"/>
    <a:srgbClr val="656565"/>
    <a:srgbClr val="CCCCCC"/>
    <a:srgbClr val="5A5A5A"/>
    <a:srgbClr val="003366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2" autoAdjust="0"/>
    <p:restoredTop sz="90884"/>
  </p:normalViewPr>
  <p:slideViewPr>
    <p:cSldViewPr>
      <p:cViewPr varScale="1">
        <p:scale>
          <a:sx n="116" d="100"/>
          <a:sy n="116" d="100"/>
        </p:scale>
        <p:origin x="2104" y="1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88"/>
    </p:cViewPr>
  </p:sorterViewPr>
  <p:notesViewPr>
    <p:cSldViewPr>
      <p:cViewPr>
        <p:scale>
          <a:sx n="50" d="100"/>
          <a:sy n="50" d="100"/>
        </p:scale>
        <p:origin x="-696" y="-976"/>
      </p:cViewPr>
      <p:guideLst>
        <p:guide orient="horz" pos="1168"/>
        <p:guide pos="387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3669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6402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10225" y="0"/>
            <a:ext cx="426402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81363" y="517525"/>
            <a:ext cx="3313112" cy="24844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59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46200" y="3155950"/>
            <a:ext cx="7181850" cy="300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n-NO" noProof="0"/>
              <a:t>Click to edit Master text styles</a:t>
            </a:r>
          </a:p>
          <a:p>
            <a:pPr lvl="1"/>
            <a:r>
              <a:rPr lang="nn-NO" noProof="0"/>
              <a:t>Second level</a:t>
            </a:r>
          </a:p>
          <a:p>
            <a:pPr lvl="2"/>
            <a:r>
              <a:rPr lang="nn-NO" noProof="0"/>
              <a:t>Third level</a:t>
            </a:r>
          </a:p>
          <a:p>
            <a:pPr lvl="3"/>
            <a:r>
              <a:rPr lang="nn-NO" noProof="0"/>
              <a:t>Fourth level</a:t>
            </a:r>
          </a:p>
          <a:p>
            <a:pPr lvl="4"/>
            <a:r>
              <a:rPr lang="nn-NO" noProof="0"/>
              <a:t>Fifth level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13488"/>
            <a:ext cx="42640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0225" y="6313488"/>
            <a:ext cx="42640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3687D93-BDC4-1F4A-96C6-964F3A8F5455}" type="slidenum">
              <a:rPr lang="nn-NO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3651144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80DC14B2-85A3-E94B-82D3-B742789EAF61}" type="slidenum">
              <a:rPr lang="nn-NO" sz="1200"/>
              <a:pPr/>
              <a:t>1</a:t>
            </a:fld>
            <a:endParaRPr lang="nn-NO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24213" y="492125"/>
            <a:ext cx="3370262" cy="2527300"/>
          </a:xfrm>
          <a:noFill/>
          <a:ln w="12700" cap="flat">
            <a:solidFill>
              <a:schemeClr val="tx1"/>
            </a:solidFill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17625" y="3179763"/>
            <a:ext cx="7181850" cy="300037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nb-NO" sz="2800" dirty="0">
              <a:latin typeface="Time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3152654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768044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53225" y="762000"/>
            <a:ext cx="2109788" cy="4800600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22275" y="762000"/>
            <a:ext cx="6178550" cy="4800600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51803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4301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986124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22275" y="1981200"/>
            <a:ext cx="4143375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18050" y="1981200"/>
            <a:ext cx="4144963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96868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273501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9137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251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49274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4181357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9"/>
          <p:cNvSpPr>
            <a:spLocks noChangeArrowheads="1"/>
          </p:cNvSpPr>
          <p:nvPr userDrawn="1"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2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762000"/>
            <a:ext cx="84407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title</a:t>
            </a:r>
            <a:r>
              <a:rPr lang="nb-NO" dirty="0"/>
              <a:t> style</a:t>
            </a:r>
          </a:p>
        </p:txBody>
      </p:sp>
      <p:sp>
        <p:nvSpPr>
          <p:cNvPr id="102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2275" y="1556792"/>
            <a:ext cx="8440738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1031" name="Line 27"/>
          <p:cNvSpPr>
            <a:spLocks noChangeShapeType="1"/>
          </p:cNvSpPr>
          <p:nvPr userDrawn="1"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25400">
            <a:solidFill>
              <a:srgbClr val="BFBFB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" name="Rectangle 30">
            <a:extLst>
              <a:ext uri="{FF2B5EF4-FFF2-40B4-BE49-F238E27FC236}">
                <a16:creationId xmlns:a16="http://schemas.microsoft.com/office/drawing/2014/main" id="{A90935B5-AD96-694E-832F-A50CB0B7868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543801" y="44624"/>
            <a:ext cx="420687" cy="249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fld id="{89092465-40EA-3E4D-8CEF-DFED2A0C0416}" type="slidenum">
              <a:rPr lang="nn-NO" sz="1200" b="0">
                <a:latin typeface="Arial" charset="0"/>
              </a:rPr>
              <a:pPr algn="ctr"/>
              <a:t>‹#›</a:t>
            </a:fld>
            <a:endParaRPr lang="nn-NO" sz="1200" b="0" dirty="0">
              <a:latin typeface="Arial" charset="0"/>
            </a:endParaRP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B4F2C03F-D087-3E42-8FAB-F7E191BE688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0600"/>
            <a:ext cx="9144000" cy="787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17"/>
          <p:cNvSpPr txBox="1">
            <a:spLocks noChangeArrowheads="1"/>
          </p:cNvSpPr>
          <p:nvPr/>
        </p:nvSpPr>
        <p:spPr bwMode="auto">
          <a:xfrm>
            <a:off x="467544" y="71438"/>
            <a:ext cx="8763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nb-NO" sz="1000" dirty="0">
                <a:latin typeface="Arial" charset="0"/>
              </a:rPr>
              <a:t>Om du ønsker, kan du sette inn navn, tittel på foredraget, o.l. her.</a:t>
            </a:r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2FD2E5DB-DACF-D54D-8402-99A034EA1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275" y="762000"/>
            <a:ext cx="8440738" cy="646331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9" name="Plassholder for innhold 2">
            <a:extLst>
              <a:ext uri="{FF2B5EF4-FFF2-40B4-BE49-F238E27FC236}">
                <a16:creationId xmlns:a16="http://schemas.microsoft.com/office/drawing/2014/main" id="{F0B6BEBD-4839-7742-B0E6-697D125F3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275" y="1556792"/>
            <a:ext cx="8440738" cy="4248472"/>
          </a:xfrm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ggende mal Times">
  <a:themeElements>
    <a:clrScheme name="Liggende mal Tim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50000"/>
          </a:schemeClr>
        </a:solidFill>
        <a:ln w="12700" cap="flat" cmpd="sng" algn="ctr">
          <a:noFill/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>
    <a:extraClrScheme>
      <a:clrScheme name="Liggende mal Tim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gende mal Tim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ninf:info-folks mapper:Kirsten:LYSARK-2001:Mal:Liggende mal Times.ppt</Template>
  <TotalTime>4155</TotalTime>
  <Words>21</Words>
  <Application>Microsoft Macintosh PowerPoint</Application>
  <PresentationFormat>Skjermfremvisning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Times</vt:lpstr>
      <vt:lpstr>Liggende mal Times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Norske lysark 2001</dc:title>
  <dc:creator>Infoavdelingen</dc:creator>
  <cp:lastModifiedBy>Kolbjørn Skarpnes</cp:lastModifiedBy>
  <cp:revision>562</cp:revision>
  <cp:lastPrinted>2002-10-25T09:16:27Z</cp:lastPrinted>
  <dcterms:created xsi:type="dcterms:W3CDTF">1998-10-19T12:17:04Z</dcterms:created>
  <dcterms:modified xsi:type="dcterms:W3CDTF">2019-11-12T07:55:59Z</dcterms:modified>
</cp:coreProperties>
</file>