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9820275" cy="666908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168">
          <p15:clr>
            <a:srgbClr val="A4A3A4"/>
          </p15:clr>
        </p15:guide>
        <p15:guide id="2" pos="387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BFBFBF"/>
    <a:srgbClr val="656565"/>
    <a:srgbClr val="CCCCCC"/>
    <a:srgbClr val="5A5A5A"/>
    <a:srgbClr val="003366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81" autoAdjust="0"/>
    <p:restoredTop sz="90884"/>
  </p:normalViewPr>
  <p:slideViewPr>
    <p:cSldViewPr>
      <p:cViewPr varScale="1">
        <p:scale>
          <a:sx n="116" d="100"/>
          <a:sy n="116" d="100"/>
        </p:scale>
        <p:origin x="2168" y="1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88"/>
    </p:cViewPr>
  </p:sorterViewPr>
  <p:notesViewPr>
    <p:cSldViewPr>
      <p:cViewPr>
        <p:scale>
          <a:sx n="50" d="100"/>
          <a:sy n="50" d="100"/>
        </p:scale>
        <p:origin x="-696" y="-976"/>
      </p:cViewPr>
      <p:guideLst>
        <p:guide orient="horz" pos="1168"/>
        <p:guide pos="387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871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0225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1363" y="517525"/>
            <a:ext cx="3313112" cy="2484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46200" y="3155950"/>
            <a:ext cx="7181850" cy="300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noProof="0"/>
              <a:t>Click to edit Master text styles</a:t>
            </a:r>
          </a:p>
          <a:p>
            <a:pPr lvl="1"/>
            <a:r>
              <a:rPr lang="nn-NO" noProof="0"/>
              <a:t>Second level</a:t>
            </a:r>
          </a:p>
          <a:p>
            <a:pPr lvl="2"/>
            <a:r>
              <a:rPr lang="nn-NO" noProof="0"/>
              <a:t>Third level</a:t>
            </a:r>
          </a:p>
          <a:p>
            <a:pPr lvl="3"/>
            <a:r>
              <a:rPr lang="nn-NO" noProof="0"/>
              <a:t>Fourth level</a:t>
            </a:r>
          </a:p>
          <a:p>
            <a:pPr lvl="4"/>
            <a:r>
              <a:rPr lang="nn-NO" noProof="0"/>
              <a:t>Fifth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0225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10CF1E-4AB0-044D-B3F9-845545BAD41A}" type="slidenum">
              <a:rPr lang="nn-NO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5901001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3C8C7361-64DC-6948-B74D-79D113530AB7}" type="slidenum">
              <a:rPr lang="nn-NO" sz="1200"/>
              <a:pPr/>
              <a:t>1</a:t>
            </a:fld>
            <a:endParaRPr lang="nn-NO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24213" y="492125"/>
            <a:ext cx="3370262" cy="2527300"/>
          </a:xfrm>
          <a:noFill/>
          <a:ln w="12700" cap="flat">
            <a:solidFill>
              <a:schemeClr val="tx1"/>
            </a:solidFill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7625" y="3179763"/>
            <a:ext cx="7181850" cy="300037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nb-NO" sz="2800" dirty="0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2303540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40738" cy="91440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81000" y="1981200"/>
            <a:ext cx="8440738" cy="3581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3635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11950" y="762000"/>
            <a:ext cx="2109788" cy="4800600"/>
          </a:xfrm>
          <a:prstGeom prst="rect">
            <a:avLst/>
          </a:prstGeo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81000" y="762000"/>
            <a:ext cx="6178550" cy="4800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172016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>
            <a:extLst>
              <a:ext uri="{FF2B5EF4-FFF2-40B4-BE49-F238E27FC236}">
                <a16:creationId xmlns:a16="http://schemas.microsoft.com/office/drawing/2014/main" id="{B5018E58-0F9F-714E-8BFC-CD726A8E6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62000"/>
            <a:ext cx="8440738" cy="646331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430C2F43-C2B0-9844-9522-930B89D94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86131"/>
            <a:ext cx="8440738" cy="414712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48234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64289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40738" cy="91440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43375" cy="3581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76775" y="1981200"/>
            <a:ext cx="4144963" cy="3581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257557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18335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40738" cy="91440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09069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637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933265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88766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FD4AC7AD-3E87-0E44-BAEA-522FF4B95DA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0600"/>
            <a:ext cx="9144000" cy="787400"/>
          </a:xfrm>
          <a:prstGeom prst="rect">
            <a:avLst/>
          </a:prstGeom>
        </p:spPr>
      </p:pic>
      <p:sp>
        <p:nvSpPr>
          <p:cNvPr id="1027" name="Rectangle 29"/>
          <p:cNvSpPr>
            <a:spLocks noChangeArrowheads="1"/>
          </p:cNvSpPr>
          <p:nvPr userDrawn="1"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0"/>
            <a:ext cx="84407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style</a:t>
            </a:r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81531"/>
            <a:ext cx="8440738" cy="4253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/>
              <a:t>Fifth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1031" name="Line 27"/>
          <p:cNvSpPr>
            <a:spLocks noChangeShapeType="1"/>
          </p:cNvSpPr>
          <p:nvPr userDrawn="1"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25400">
            <a:solidFill>
              <a:srgbClr val="BFBFB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" name="Rectangle 30">
            <a:extLst>
              <a:ext uri="{FF2B5EF4-FFF2-40B4-BE49-F238E27FC236}">
                <a16:creationId xmlns:a16="http://schemas.microsoft.com/office/drawing/2014/main" id="{20F31649-7BE9-B643-8606-0688C77AF66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543801" y="44624"/>
            <a:ext cx="420687" cy="249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89092465-40EA-3E4D-8CEF-DFED2A0C0416}" type="slidenum">
              <a:rPr lang="nn-NO" sz="1200" b="0">
                <a:latin typeface="Arial" charset="0"/>
              </a:rPr>
              <a:pPr algn="ctr"/>
              <a:t>‹#›</a:t>
            </a:fld>
            <a:endParaRPr lang="nn-NO" sz="1200" b="0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17"/>
          <p:cNvSpPr txBox="1">
            <a:spLocks noChangeArrowheads="1"/>
          </p:cNvSpPr>
          <p:nvPr/>
        </p:nvSpPr>
        <p:spPr bwMode="auto">
          <a:xfrm>
            <a:off x="533400" y="71438"/>
            <a:ext cx="8763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nb-NO" sz="1000">
                <a:latin typeface="Arial" charset="0"/>
              </a:rPr>
              <a:t>Om du ønsker, kan du sette inn navn, tittel på foredraget, o.l. her.</a:t>
            </a:r>
          </a:p>
        </p:txBody>
      </p:sp>
      <p:sp>
        <p:nvSpPr>
          <p:cNvPr id="9" name="Tittel 1">
            <a:extLst>
              <a:ext uri="{FF2B5EF4-FFF2-40B4-BE49-F238E27FC236}">
                <a16:creationId xmlns:a16="http://schemas.microsoft.com/office/drawing/2014/main" id="{ACCC672C-4AD7-AB4D-B07E-BA69F8A02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62000"/>
            <a:ext cx="8440738" cy="646331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73271A75-0BAC-E24C-BEA3-B0EF18728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86131"/>
            <a:ext cx="8440738" cy="4147125"/>
          </a:xfrm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gende mal Times">
  <a:themeElements>
    <a:clrScheme name="Liggende mal Tim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50000"/>
          </a:schemeClr>
        </a:solidFill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>
    <a:extraClrScheme>
      <a:clrScheme name="Liggende mal Tim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ende mal Tim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ninf:info-folks mapper:Kirsten:LYSARK-2001:Mal:Liggende mal Times.ppt</Template>
  <TotalTime>4169</TotalTime>
  <Words>21</Words>
  <Application>Microsoft Macintosh PowerPoint</Application>
  <PresentationFormat>Skjermfremvisning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Times</vt:lpstr>
      <vt:lpstr>Liggende mal Times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Norske lysark 2001</dc:title>
  <dc:creator>Infoavdelingen</dc:creator>
  <cp:lastModifiedBy>Kolbjørn Skarpnes</cp:lastModifiedBy>
  <cp:revision>574</cp:revision>
  <cp:lastPrinted>2005-06-02T08:50:29Z</cp:lastPrinted>
  <dcterms:created xsi:type="dcterms:W3CDTF">1998-10-19T12:17:04Z</dcterms:created>
  <dcterms:modified xsi:type="dcterms:W3CDTF">2019-11-12T07:44:43Z</dcterms:modified>
</cp:coreProperties>
</file>