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8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496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675821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6000" y="205979"/>
            <a:ext cx="54610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4815936"/>
            <a:ext cx="640523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7940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7940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95551" y="205979"/>
            <a:ext cx="7407404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114712" y="1200151"/>
            <a:ext cx="366784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5305712" y="1200151"/>
            <a:ext cx="367394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59523" y="205979"/>
            <a:ext cx="7407404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"/>
          </p:nvPr>
        </p:nvSpPr>
        <p:spPr>
          <a:xfrm>
            <a:off x="1069676" y="1151335"/>
            <a:ext cx="376691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half" idx="2"/>
          </p:nvPr>
        </p:nvSpPr>
        <p:spPr>
          <a:xfrm>
            <a:off x="1069676" y="1631156"/>
            <a:ext cx="376691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257502" y="1151335"/>
            <a:ext cx="381221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4"/>
          </p:nvPr>
        </p:nvSpPr>
        <p:spPr>
          <a:xfrm>
            <a:off x="5257502" y="1631156"/>
            <a:ext cx="3812219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464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142491" y="204788"/>
            <a:ext cx="47650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94628" y="205979"/>
            <a:ext cx="740740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4628" y="1200151"/>
            <a:ext cx="74074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7185" y="1100410"/>
            <a:ext cx="7772400" cy="675821"/>
          </a:xfrm>
        </p:spPr>
        <p:txBody>
          <a:bodyPr>
            <a:normAutofit fontScale="90000"/>
          </a:bodyPr>
          <a:lstStyle/>
          <a:p>
            <a:r>
              <a:rPr lang="nb-NO" dirty="0"/>
              <a:t>Project </a:t>
            </a:r>
            <a:r>
              <a:rPr lang="nb-NO" dirty="0" err="1"/>
              <a:t>name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7185" y="1744145"/>
            <a:ext cx="7772400" cy="1314450"/>
          </a:xfrm>
        </p:spPr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Project leader </a:t>
            </a:r>
          </a:p>
        </p:txBody>
      </p:sp>
      <p:pic>
        <p:nvPicPr>
          <p:cNvPr id="6" name="Bilde 5" descr="stripe_tekst_eng_16_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5166" y="511371"/>
            <a:ext cx="7406866" cy="857250"/>
          </a:xfrm>
        </p:spPr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information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Funder</a:t>
            </a:r>
          </a:p>
          <a:p>
            <a:r>
              <a:rPr lang="en-US" dirty="0"/>
              <a:t>Project duration</a:t>
            </a:r>
          </a:p>
          <a:p>
            <a:r>
              <a:rPr lang="en-US" dirty="0"/>
              <a:t>Project planned start and end date</a:t>
            </a:r>
          </a:p>
          <a:p>
            <a:r>
              <a:rPr lang="en-US" dirty="0"/>
              <a:t>Partners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688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description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is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project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?</a:t>
            </a:r>
          </a:p>
          <a:p>
            <a:r>
              <a:rPr lang="nb-NO" dirty="0"/>
              <a:t>Scientific </a:t>
            </a:r>
            <a:r>
              <a:rPr lang="nb-NO" dirty="0" err="1"/>
              <a:t>content</a:t>
            </a:r>
            <a:r>
              <a:rPr lang="nb-NO" dirty="0"/>
              <a:t> and </a:t>
            </a:r>
            <a:r>
              <a:rPr lang="nb-NO"/>
              <a:t>scope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172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ntnu_blaa_stripe_eng_16_9</Template>
  <TotalTime>0</TotalTime>
  <Words>29</Words>
  <Application>Microsoft Office PowerPoint</Application>
  <PresentationFormat>On-screen Show (16:9)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Office-tema</vt:lpstr>
      <vt:lpstr>Project name </vt:lpstr>
      <vt:lpstr>Project information</vt:lpstr>
      <vt:lpstr>Project description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</dc:title>
  <dc:creator>Camilla Ackermann</dc:creator>
  <cp:lastModifiedBy>Camilla Ackermann</cp:lastModifiedBy>
  <cp:revision>2</cp:revision>
  <dcterms:created xsi:type="dcterms:W3CDTF">2019-02-27T14:08:11Z</dcterms:created>
  <dcterms:modified xsi:type="dcterms:W3CDTF">2020-12-10T09:37:10Z</dcterms:modified>
</cp:coreProperties>
</file>