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475"/>
    <a:srgbClr val="BBA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8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496" y="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14753" y="2008061"/>
            <a:ext cx="7772400" cy="675821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4753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016000" y="205979"/>
            <a:ext cx="54610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Plassholder for lysbildenummer 5"/>
          <p:cNvSpPr txBox="1">
            <a:spLocks/>
          </p:cNvSpPr>
          <p:nvPr userDrawn="1"/>
        </p:nvSpPr>
        <p:spPr>
          <a:xfrm>
            <a:off x="-1" y="4815936"/>
            <a:ext cx="640523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latin typeface="Arial"/>
                <a:cs typeface="Arial"/>
              </a:rPr>
              <a:pPr algn="ctr"/>
              <a:t>‹#›</a:t>
            </a:fld>
            <a:endParaRPr lang="nb-NO" b="1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57940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7940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1095551" y="205979"/>
            <a:ext cx="7407404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9" name="Plassholder for innhold 2"/>
          <p:cNvSpPr>
            <a:spLocks noGrp="1"/>
          </p:cNvSpPr>
          <p:nvPr>
            <p:ph sz="half" idx="1"/>
          </p:nvPr>
        </p:nvSpPr>
        <p:spPr>
          <a:xfrm>
            <a:off x="1114712" y="1200151"/>
            <a:ext cx="3667845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0" name="Plassholder for innhold 3"/>
          <p:cNvSpPr>
            <a:spLocks noGrp="1"/>
          </p:cNvSpPr>
          <p:nvPr>
            <p:ph sz="half" idx="2"/>
          </p:nvPr>
        </p:nvSpPr>
        <p:spPr>
          <a:xfrm>
            <a:off x="5305712" y="1200151"/>
            <a:ext cx="3673943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tel 1"/>
          <p:cNvSpPr>
            <a:spLocks noGrp="1"/>
          </p:cNvSpPr>
          <p:nvPr>
            <p:ph type="title"/>
          </p:nvPr>
        </p:nvSpPr>
        <p:spPr>
          <a:xfrm>
            <a:off x="1059523" y="205979"/>
            <a:ext cx="7407404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11" name="Plassholder for tekst 2"/>
          <p:cNvSpPr>
            <a:spLocks noGrp="1"/>
          </p:cNvSpPr>
          <p:nvPr>
            <p:ph type="body" idx="1"/>
          </p:nvPr>
        </p:nvSpPr>
        <p:spPr>
          <a:xfrm>
            <a:off x="1069676" y="1151335"/>
            <a:ext cx="376691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lassholder for innhold 3"/>
          <p:cNvSpPr>
            <a:spLocks noGrp="1"/>
          </p:cNvSpPr>
          <p:nvPr>
            <p:ph sz="half" idx="2"/>
          </p:nvPr>
        </p:nvSpPr>
        <p:spPr>
          <a:xfrm>
            <a:off x="1069676" y="1631156"/>
            <a:ext cx="376691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3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257502" y="1151335"/>
            <a:ext cx="381221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ssholder for innhold 5"/>
          <p:cNvSpPr>
            <a:spLocks noGrp="1"/>
          </p:cNvSpPr>
          <p:nvPr>
            <p:ph sz="quarter" idx="4"/>
          </p:nvPr>
        </p:nvSpPr>
        <p:spPr>
          <a:xfrm>
            <a:off x="5257502" y="1631156"/>
            <a:ext cx="3812219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102464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142491" y="204788"/>
            <a:ext cx="4765084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0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464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194628" y="205979"/>
            <a:ext cx="740740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94628" y="1200151"/>
            <a:ext cx="7407404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5" name="Bilde 4" descr="stripe_16_9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5602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7185" y="1100410"/>
            <a:ext cx="7772400" cy="675821"/>
          </a:xfrm>
        </p:spPr>
        <p:txBody>
          <a:bodyPr>
            <a:normAutofit fontScale="90000"/>
          </a:bodyPr>
          <a:lstStyle/>
          <a:p>
            <a:r>
              <a:rPr lang="nb-NO" dirty="0"/>
              <a:t>Project </a:t>
            </a:r>
            <a:r>
              <a:rPr lang="nb-NO" dirty="0" err="1"/>
              <a:t>name</a:t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67185" y="1744145"/>
            <a:ext cx="7772400" cy="1314450"/>
          </a:xfrm>
        </p:spPr>
        <p:txBody>
          <a:bodyPr>
            <a:normAutofit/>
          </a:bodyPr>
          <a:lstStyle/>
          <a:p>
            <a:endParaRPr lang="nb-NO" dirty="0"/>
          </a:p>
          <a:p>
            <a:r>
              <a:rPr lang="nb-NO" dirty="0"/>
              <a:t>Project leader </a:t>
            </a:r>
          </a:p>
        </p:txBody>
      </p:sp>
      <p:pic>
        <p:nvPicPr>
          <p:cNvPr id="6" name="Bilde 5" descr="stripe_tekst_eng_16_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5602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5166" y="511371"/>
            <a:ext cx="7406866" cy="857250"/>
          </a:xfrm>
        </p:spPr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information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Funder</a:t>
            </a:r>
          </a:p>
          <a:p>
            <a:r>
              <a:rPr lang="en-US" dirty="0"/>
              <a:t>Project duration</a:t>
            </a:r>
          </a:p>
          <a:p>
            <a:r>
              <a:rPr lang="en-US" dirty="0"/>
              <a:t>Project planned start and end date</a:t>
            </a:r>
          </a:p>
          <a:p>
            <a:r>
              <a:rPr lang="en-US" dirty="0"/>
              <a:t>Partners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0688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description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What</a:t>
            </a:r>
            <a:r>
              <a:rPr lang="nb-NO" dirty="0"/>
              <a:t> is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project</a:t>
            </a:r>
            <a:r>
              <a:rPr lang="nb-NO" dirty="0"/>
              <a:t> </a:t>
            </a:r>
            <a:r>
              <a:rPr lang="nb-NO" dirty="0" err="1"/>
              <a:t>about</a:t>
            </a:r>
            <a:r>
              <a:rPr lang="nb-NO" dirty="0"/>
              <a:t>?</a:t>
            </a:r>
          </a:p>
          <a:p>
            <a:r>
              <a:rPr lang="nb-NO" dirty="0"/>
              <a:t>Scientific </a:t>
            </a:r>
            <a:r>
              <a:rPr lang="nb-NO" dirty="0" err="1"/>
              <a:t>content</a:t>
            </a:r>
            <a:r>
              <a:rPr lang="nb-NO" dirty="0"/>
              <a:t> and </a:t>
            </a:r>
            <a:r>
              <a:rPr lang="nb-NO"/>
              <a:t>scope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01722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ntnu_blaa_stripe_eng_16_9</Template>
  <TotalTime>0</TotalTime>
  <Words>29</Words>
  <Application>Microsoft Office PowerPoint</Application>
  <PresentationFormat>On-screen Show (16:9)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Office-tema</vt:lpstr>
      <vt:lpstr>Project name </vt:lpstr>
      <vt:lpstr>Project information</vt:lpstr>
      <vt:lpstr>Project description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</dc:title>
  <dc:creator>Camilla Ackermann</dc:creator>
  <cp:lastModifiedBy>Camilla Ackermann</cp:lastModifiedBy>
  <cp:revision>2</cp:revision>
  <dcterms:created xsi:type="dcterms:W3CDTF">2019-02-27T14:08:11Z</dcterms:created>
  <dcterms:modified xsi:type="dcterms:W3CDTF">2020-12-10T09:37:10Z</dcterms:modified>
</cp:coreProperties>
</file>