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98A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94"/>
  </p:normalViewPr>
  <p:slideViewPr>
    <p:cSldViewPr snapToGrid="0" snapToObjects="1">
      <p:cViewPr varScale="1">
        <p:scale>
          <a:sx n="126" d="100"/>
          <a:sy n="126" d="100"/>
        </p:scale>
        <p:origin x="138" y="3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340707" y="247016"/>
            <a:ext cx="8663809" cy="707886"/>
          </a:xfrm>
        </p:spPr>
        <p:txBody>
          <a:bodyPr/>
          <a:lstStyle/>
          <a:p>
            <a:r>
              <a:rPr lang="nb-NO" sz="4000" dirty="0">
                <a:solidFill>
                  <a:schemeClr val="bg1"/>
                </a:solidFill>
              </a:rPr>
              <a:t>Videoopptak av undervisningen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340708" y="904529"/>
            <a:ext cx="8253102" cy="1508868"/>
          </a:xfrm>
        </p:spPr>
        <p:txBody>
          <a:bodyPr>
            <a:normAutofit/>
          </a:bodyPr>
          <a:lstStyle/>
          <a:p>
            <a:r>
              <a:rPr lang="nb-NO" sz="2500" dirty="0">
                <a:solidFill>
                  <a:schemeClr val="bg1"/>
                </a:solidFill>
              </a:rPr>
              <a:t>Informasjon om personvern finner du på </a:t>
            </a:r>
          </a:p>
          <a:p>
            <a:r>
              <a:rPr lang="nb-NO" sz="3500" b="1" dirty="0">
                <a:solidFill>
                  <a:schemeClr val="bg1"/>
                </a:solidFill>
              </a:rPr>
              <a:t>https://s.ntnu.no/video-opptak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89D61C2-2E0E-8541-A434-8E4817E38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41" y="4677242"/>
            <a:ext cx="2886152" cy="231313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35923806-4EFB-4465-BFA7-AB462376E966}"/>
              </a:ext>
            </a:extLst>
          </p:cNvPr>
          <p:cNvSpPr txBox="1">
            <a:spLocks/>
          </p:cNvSpPr>
          <p:nvPr/>
        </p:nvSpPr>
        <p:spPr>
          <a:xfrm>
            <a:off x="340707" y="2505713"/>
            <a:ext cx="8518330" cy="70788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nb-NO" sz="4000" i="1" dirty="0">
                <a:solidFill>
                  <a:schemeClr val="bg1"/>
                </a:solidFill>
              </a:rPr>
              <a:t>The </a:t>
            </a:r>
            <a:r>
              <a:rPr lang="nb-NO" sz="4000" i="1" dirty="0" err="1">
                <a:solidFill>
                  <a:schemeClr val="bg1"/>
                </a:solidFill>
              </a:rPr>
              <a:t>teaching</a:t>
            </a:r>
            <a:r>
              <a:rPr lang="nb-NO" sz="4000" i="1" dirty="0">
                <a:solidFill>
                  <a:schemeClr val="bg1"/>
                </a:solidFill>
              </a:rPr>
              <a:t> is </a:t>
            </a:r>
            <a:r>
              <a:rPr lang="nb-NO" sz="4000" i="1" dirty="0" err="1">
                <a:solidFill>
                  <a:schemeClr val="bg1"/>
                </a:solidFill>
              </a:rPr>
              <a:t>recorded</a:t>
            </a:r>
            <a:endParaRPr lang="nb-NO" sz="4000" i="1" dirty="0">
              <a:solidFill>
                <a:schemeClr val="bg1"/>
              </a:solidFill>
            </a:endParaRP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4DB4B6BD-BC11-4CDF-96D8-91EE6237B079}"/>
              </a:ext>
            </a:extLst>
          </p:cNvPr>
          <p:cNvSpPr txBox="1">
            <a:spLocks/>
          </p:cNvSpPr>
          <p:nvPr/>
        </p:nvSpPr>
        <p:spPr>
          <a:xfrm>
            <a:off x="340708" y="3171910"/>
            <a:ext cx="8322845" cy="1207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700" i="1" dirty="0">
                <a:solidFill>
                  <a:schemeClr val="bg1"/>
                </a:solidFill>
              </a:rPr>
              <a:t>Information </a:t>
            </a:r>
            <a:r>
              <a:rPr lang="nb-NO" sz="2700" i="1" dirty="0" err="1">
                <a:solidFill>
                  <a:schemeClr val="bg1"/>
                </a:solidFill>
              </a:rPr>
              <a:t>about</a:t>
            </a:r>
            <a:r>
              <a:rPr lang="nb-NO" sz="2700" i="1" dirty="0">
                <a:solidFill>
                  <a:schemeClr val="bg1"/>
                </a:solidFill>
              </a:rPr>
              <a:t> </a:t>
            </a:r>
            <a:r>
              <a:rPr lang="nb-NO" sz="2700" i="1" dirty="0" err="1">
                <a:solidFill>
                  <a:schemeClr val="bg1"/>
                </a:solidFill>
              </a:rPr>
              <a:t>privacy</a:t>
            </a:r>
            <a:r>
              <a:rPr lang="nb-NO" sz="2700" i="1" dirty="0">
                <a:solidFill>
                  <a:schemeClr val="bg1"/>
                </a:solidFill>
              </a:rPr>
              <a:t> </a:t>
            </a:r>
            <a:r>
              <a:rPr lang="nb-NO" sz="2700" i="1" dirty="0" err="1">
                <a:solidFill>
                  <a:schemeClr val="bg1"/>
                </a:solidFill>
              </a:rPr>
              <a:t>can</a:t>
            </a:r>
            <a:r>
              <a:rPr lang="nb-NO" sz="2700" i="1" dirty="0">
                <a:solidFill>
                  <a:schemeClr val="bg1"/>
                </a:solidFill>
              </a:rPr>
              <a:t> be </a:t>
            </a:r>
            <a:r>
              <a:rPr lang="nb-NO" sz="2700" i="1" dirty="0" err="1">
                <a:solidFill>
                  <a:schemeClr val="bg1"/>
                </a:solidFill>
              </a:rPr>
              <a:t>found</a:t>
            </a:r>
            <a:r>
              <a:rPr lang="nb-NO" sz="2700" i="1" dirty="0">
                <a:solidFill>
                  <a:schemeClr val="bg1"/>
                </a:solidFill>
              </a:rPr>
              <a:t> at</a:t>
            </a:r>
          </a:p>
          <a:p>
            <a:r>
              <a:rPr lang="nb-NO" sz="3500" b="1" i="1" dirty="0">
                <a:solidFill>
                  <a:schemeClr val="bg1"/>
                </a:solidFill>
              </a:rPr>
              <a:t>https://s.ntnu.no/video-recording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3C133A-8DF7-0C45-A8ED-20A6C41BD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345" y="4669359"/>
            <a:ext cx="3003409" cy="26531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E7F0EBE-403F-374C-8CEA-E14A7A969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1282" y="1567373"/>
            <a:ext cx="1112271" cy="106974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F227C1-56A0-8442-A269-35F11E703369}"/>
              </a:ext>
            </a:extLst>
          </p:cNvPr>
          <p:cNvCxnSpPr/>
          <p:nvPr/>
        </p:nvCxnSpPr>
        <p:spPr>
          <a:xfrm>
            <a:off x="439990" y="2293750"/>
            <a:ext cx="6696980" cy="0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_16_9" id="{3C0BA782-5172-F642-A498-CA4BE8ACBC6B}" vid="{76C47D60-C956-264E-AE82-D07413210B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Words>38</Words>
  <Application>Microsoft Office PowerPoint</Application>
  <PresentationFormat>Skjermfremvisning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Videoopptak av undervisningen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Opptak av undervisningen</dc:title>
  <dc:creator>Tone Kvenild</dc:creator>
  <cp:lastModifiedBy>Tone Kvenild</cp:lastModifiedBy>
  <cp:revision>14</cp:revision>
  <dcterms:created xsi:type="dcterms:W3CDTF">2020-12-14T09:53:48Z</dcterms:created>
  <dcterms:modified xsi:type="dcterms:W3CDTF">2021-01-07T09:55:41Z</dcterms:modified>
</cp:coreProperties>
</file>