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12" r:id="rId2"/>
    <p:sldId id="398" r:id="rId3"/>
    <p:sldId id="409" r:id="rId4"/>
    <p:sldId id="411" r:id="rId5"/>
    <p:sldId id="404" r:id="rId6"/>
    <p:sldId id="401" r:id="rId7"/>
    <p:sldId id="405" r:id="rId8"/>
  </p:sldIdLst>
  <p:sldSz cx="9144000" cy="6858000" type="screen4x3"/>
  <p:notesSz cx="6805613" cy="99441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9F1"/>
    <a:srgbClr val="000000"/>
    <a:srgbClr val="3366CC"/>
    <a:srgbClr val="9BBB59"/>
    <a:srgbClr val="4F81BD"/>
    <a:srgbClr val="F79646"/>
    <a:srgbClr val="3399FF"/>
    <a:srgbClr val="FFFF99"/>
    <a:srgbClr val="95B3D7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809" autoAdjust="0"/>
    <p:restoredTop sz="79196" autoAdjust="0"/>
  </p:normalViewPr>
  <p:slideViewPr>
    <p:cSldViewPr snapToGrid="0" snapToObjects="1">
      <p:cViewPr>
        <p:scale>
          <a:sx n="70" d="100"/>
          <a:sy n="70" d="100"/>
        </p:scale>
        <p:origin x="-2814" y="-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412DDA-483C-4486-A463-D33EED70D936}" type="doc">
      <dgm:prSet loTypeId="urn:microsoft.com/office/officeart/2005/8/layout/cycle1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8B3555F5-D238-410F-8FC5-23004936CB71}">
      <dgm:prSet phldrT="[Tekst]" custT="1"/>
      <dgm:spPr/>
      <dgm:t>
        <a:bodyPr/>
        <a:lstStyle/>
        <a:p>
          <a:r>
            <a:rPr lang="nb-NO" sz="1600" smtClean="0"/>
            <a:t>Jan</a:t>
          </a:r>
          <a:endParaRPr lang="nb-NO" sz="1600" dirty="0"/>
        </a:p>
      </dgm:t>
    </dgm:pt>
    <dgm:pt modelId="{02949B06-356C-45DA-BAD4-FD3B6FE6748D}" type="parTrans" cxnId="{72720577-29EB-44B1-9D27-298C798D5E85}">
      <dgm:prSet/>
      <dgm:spPr/>
      <dgm:t>
        <a:bodyPr/>
        <a:lstStyle/>
        <a:p>
          <a:endParaRPr lang="nb-NO" sz="120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62747787-6679-4C0E-AB56-5A9BE5D144CD}" type="sibTrans" cxnId="{72720577-29EB-44B1-9D27-298C798D5E85}">
      <dgm:prSet/>
      <dgm:spPr/>
      <dgm:t>
        <a:bodyPr/>
        <a:lstStyle/>
        <a:p>
          <a:endParaRPr lang="nb-NO" sz="120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06CEC10B-7A50-4EB0-8353-2FDEF679532B}">
      <dgm:prSet phldrT="[Tekst]" custT="1"/>
      <dgm:spPr/>
      <dgm:t>
        <a:bodyPr/>
        <a:lstStyle/>
        <a:p>
          <a:r>
            <a:rPr lang="nb-NO" sz="1600" smtClean="0"/>
            <a:t>Jun</a:t>
          </a:r>
          <a:endParaRPr lang="nb-NO" sz="1600" dirty="0"/>
        </a:p>
      </dgm:t>
    </dgm:pt>
    <dgm:pt modelId="{F2263B78-F46C-465E-81E1-9896450B378D}" type="parTrans" cxnId="{1BA0FA80-BC1D-4694-9886-5C06CE57050F}">
      <dgm:prSet/>
      <dgm:spPr/>
      <dgm:t>
        <a:bodyPr/>
        <a:lstStyle/>
        <a:p>
          <a:endParaRPr lang="nb-NO" sz="120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C9709045-A714-4D86-9010-17F0D206F3FD}" type="sibTrans" cxnId="{1BA0FA80-BC1D-4694-9886-5C06CE57050F}">
      <dgm:prSet/>
      <dgm:spPr/>
      <dgm:t>
        <a:bodyPr/>
        <a:lstStyle/>
        <a:p>
          <a:endParaRPr lang="nb-NO" sz="120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668C2379-10D7-4773-938F-5E2B5B0B929D}">
      <dgm:prSet phldrT="[Tekst]" custT="1"/>
      <dgm:spPr/>
      <dgm:t>
        <a:bodyPr/>
        <a:lstStyle/>
        <a:p>
          <a:r>
            <a:rPr lang="nb-NO" sz="1600" smtClean="0"/>
            <a:t>Jul</a:t>
          </a:r>
          <a:endParaRPr lang="nb-NO" sz="1600" dirty="0"/>
        </a:p>
      </dgm:t>
    </dgm:pt>
    <dgm:pt modelId="{0B9BD3B2-4B20-4AA4-91F3-B522F4211566}" type="parTrans" cxnId="{79E03BC3-642C-46E0-960E-FB3F837D3148}">
      <dgm:prSet/>
      <dgm:spPr/>
      <dgm:t>
        <a:bodyPr/>
        <a:lstStyle/>
        <a:p>
          <a:endParaRPr lang="nb-NO" sz="120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BF775F10-11FA-498E-95A8-96608B522131}" type="sibTrans" cxnId="{79E03BC3-642C-46E0-960E-FB3F837D3148}">
      <dgm:prSet/>
      <dgm:spPr/>
      <dgm:t>
        <a:bodyPr/>
        <a:lstStyle/>
        <a:p>
          <a:endParaRPr lang="nb-NO" sz="120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87288E05-C5F7-475B-9849-D1E97029339F}">
      <dgm:prSet phldrT="[Tekst]" custT="1"/>
      <dgm:spPr/>
      <dgm:t>
        <a:bodyPr/>
        <a:lstStyle/>
        <a:p>
          <a:r>
            <a:rPr lang="nb-NO" sz="1600" smtClean="0"/>
            <a:t>Okt</a:t>
          </a:r>
          <a:endParaRPr lang="nb-NO" sz="1600" dirty="0"/>
        </a:p>
      </dgm:t>
    </dgm:pt>
    <dgm:pt modelId="{4F19F68F-12F9-408D-9FF8-414E3C3ACDE2}" type="parTrans" cxnId="{F77A0B32-240A-432E-BF81-B91224B85C03}">
      <dgm:prSet/>
      <dgm:spPr/>
      <dgm:t>
        <a:bodyPr/>
        <a:lstStyle/>
        <a:p>
          <a:endParaRPr lang="nb-NO" sz="120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E73DE4D0-539B-4E12-BFB0-320B70E89849}" type="sibTrans" cxnId="{F77A0B32-240A-432E-BF81-B91224B85C03}">
      <dgm:prSet/>
      <dgm:spPr/>
      <dgm:t>
        <a:bodyPr/>
        <a:lstStyle/>
        <a:p>
          <a:endParaRPr lang="nb-NO" sz="120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EE2F4E97-AF8D-4E7C-825E-F8D67CF41ABE}">
      <dgm:prSet phldrT="[Tekst]" custT="1"/>
      <dgm:spPr/>
      <dgm:t>
        <a:bodyPr/>
        <a:lstStyle/>
        <a:p>
          <a:r>
            <a:rPr lang="nb-NO" sz="1600" smtClean="0"/>
            <a:t>Nov</a:t>
          </a:r>
          <a:endParaRPr lang="nb-NO" sz="1600" dirty="0"/>
        </a:p>
      </dgm:t>
    </dgm:pt>
    <dgm:pt modelId="{AA626BC3-4905-46D6-99F8-90227F267F3D}" type="parTrans" cxnId="{7292843C-CE28-4B99-B5CD-58B53A24EF62}">
      <dgm:prSet/>
      <dgm:spPr/>
      <dgm:t>
        <a:bodyPr/>
        <a:lstStyle/>
        <a:p>
          <a:endParaRPr lang="nb-NO" sz="120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1DC530B0-0B4A-4125-9EE0-2C516F20E382}" type="sibTrans" cxnId="{7292843C-CE28-4B99-B5CD-58B53A24EF62}">
      <dgm:prSet/>
      <dgm:spPr/>
      <dgm:t>
        <a:bodyPr/>
        <a:lstStyle/>
        <a:p>
          <a:endParaRPr lang="nb-NO" sz="120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1BBC3994-5A13-4AF9-A5AD-6E6A246EC5F2}">
      <dgm:prSet phldrT="[Tekst]" custT="1"/>
      <dgm:spPr/>
      <dgm:t>
        <a:bodyPr/>
        <a:lstStyle/>
        <a:p>
          <a:r>
            <a:rPr lang="nb-NO" sz="1600" smtClean="0"/>
            <a:t>Feb</a:t>
          </a:r>
          <a:endParaRPr lang="nb-NO" sz="1600" dirty="0"/>
        </a:p>
      </dgm:t>
    </dgm:pt>
    <dgm:pt modelId="{3DA06E70-29B6-4D48-805E-A56992BF776E}" type="parTrans" cxnId="{F692DB47-E0DF-4DEE-AAD8-65C3196B4B69}">
      <dgm:prSet/>
      <dgm:spPr/>
      <dgm:t>
        <a:bodyPr/>
        <a:lstStyle/>
        <a:p>
          <a:endParaRPr lang="nb-NO" sz="120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8573548B-A941-4E09-928A-0524D3DDB994}" type="sibTrans" cxnId="{F692DB47-E0DF-4DEE-AAD8-65C3196B4B69}">
      <dgm:prSet/>
      <dgm:spPr/>
      <dgm:t>
        <a:bodyPr/>
        <a:lstStyle/>
        <a:p>
          <a:endParaRPr lang="nb-NO" sz="120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25DDEFA2-2AC7-4555-8B48-F83F1741095E}">
      <dgm:prSet phldrT="[Tekst]" custT="1"/>
      <dgm:spPr/>
      <dgm:t>
        <a:bodyPr/>
        <a:lstStyle/>
        <a:p>
          <a:r>
            <a:rPr lang="nb-NO" sz="1600" smtClean="0"/>
            <a:t>Mar</a:t>
          </a:r>
          <a:endParaRPr lang="nb-NO" sz="1600" dirty="0"/>
        </a:p>
      </dgm:t>
    </dgm:pt>
    <dgm:pt modelId="{A0BE4DA0-C193-4A9A-B41E-9BEEFFEF9A88}" type="parTrans" cxnId="{6C687715-C694-4FE3-97C8-B92913741114}">
      <dgm:prSet/>
      <dgm:spPr/>
      <dgm:t>
        <a:bodyPr/>
        <a:lstStyle/>
        <a:p>
          <a:endParaRPr lang="nb-NO" sz="120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E8FDB7F1-4FCE-4634-9CF1-91787A55B1E1}" type="sibTrans" cxnId="{6C687715-C694-4FE3-97C8-B92913741114}">
      <dgm:prSet/>
      <dgm:spPr/>
      <dgm:t>
        <a:bodyPr/>
        <a:lstStyle/>
        <a:p>
          <a:endParaRPr lang="nb-NO" sz="120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924A6365-17F3-4FD9-929A-E48436A4FF40}">
      <dgm:prSet phldrT="[Tekst]" custT="1"/>
      <dgm:spPr/>
      <dgm:t>
        <a:bodyPr/>
        <a:lstStyle/>
        <a:p>
          <a:r>
            <a:rPr lang="nb-NO" sz="1600" smtClean="0"/>
            <a:t>Apr</a:t>
          </a:r>
          <a:endParaRPr lang="nb-NO" sz="1600" dirty="0"/>
        </a:p>
      </dgm:t>
    </dgm:pt>
    <dgm:pt modelId="{88D2922E-5ED0-4CF2-AEF6-7BA402DD635C}" type="parTrans" cxnId="{2CE43EF7-4191-49FD-9E90-91FCA5E04D64}">
      <dgm:prSet/>
      <dgm:spPr/>
      <dgm:t>
        <a:bodyPr/>
        <a:lstStyle/>
        <a:p>
          <a:endParaRPr lang="nb-NO" sz="120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9D7881B0-1E3A-4375-875A-FD782C3B11B3}" type="sibTrans" cxnId="{2CE43EF7-4191-49FD-9E90-91FCA5E04D64}">
      <dgm:prSet/>
      <dgm:spPr/>
      <dgm:t>
        <a:bodyPr/>
        <a:lstStyle/>
        <a:p>
          <a:endParaRPr lang="nb-NO" sz="120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111E1431-A530-4834-8A7D-889218D79A02}">
      <dgm:prSet phldrT="[Tekst]" custT="1"/>
      <dgm:spPr/>
      <dgm:t>
        <a:bodyPr/>
        <a:lstStyle/>
        <a:p>
          <a:r>
            <a:rPr lang="nb-NO" sz="1600" smtClean="0"/>
            <a:t>Mai</a:t>
          </a:r>
          <a:endParaRPr lang="nb-NO" sz="1600" dirty="0"/>
        </a:p>
      </dgm:t>
    </dgm:pt>
    <dgm:pt modelId="{993A96A3-0926-4E19-8308-F25C87578056}" type="parTrans" cxnId="{7B14D572-FCCF-481F-AFAA-36098B900630}">
      <dgm:prSet/>
      <dgm:spPr/>
      <dgm:t>
        <a:bodyPr/>
        <a:lstStyle/>
        <a:p>
          <a:endParaRPr lang="nb-NO" sz="120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D8D0F3CB-38EB-4A03-9F88-A08E4A9D3AD3}" type="sibTrans" cxnId="{7B14D572-FCCF-481F-AFAA-36098B900630}">
      <dgm:prSet/>
      <dgm:spPr/>
      <dgm:t>
        <a:bodyPr/>
        <a:lstStyle/>
        <a:p>
          <a:endParaRPr lang="nb-NO" sz="120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9C0884B9-D146-44AB-A6AD-A50C9AAE857B}">
      <dgm:prSet phldrT="[Tekst]" custT="1"/>
      <dgm:spPr/>
      <dgm:t>
        <a:bodyPr/>
        <a:lstStyle/>
        <a:p>
          <a:r>
            <a:rPr lang="nb-NO" sz="1600" smtClean="0"/>
            <a:t>Aug</a:t>
          </a:r>
          <a:endParaRPr lang="nb-NO" sz="1600" dirty="0"/>
        </a:p>
      </dgm:t>
    </dgm:pt>
    <dgm:pt modelId="{FB897581-A6A2-4A93-9478-149A76437E8B}" type="parTrans" cxnId="{94282174-911B-4F00-AD72-8DE41B3FB9B8}">
      <dgm:prSet/>
      <dgm:spPr/>
      <dgm:t>
        <a:bodyPr/>
        <a:lstStyle/>
        <a:p>
          <a:endParaRPr lang="nb-NO" sz="120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61D21A97-C7FB-4610-877A-945EF7A372A1}" type="sibTrans" cxnId="{94282174-911B-4F00-AD72-8DE41B3FB9B8}">
      <dgm:prSet/>
      <dgm:spPr/>
      <dgm:t>
        <a:bodyPr/>
        <a:lstStyle/>
        <a:p>
          <a:endParaRPr lang="nb-NO" sz="120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0C369F1A-9946-4F47-9924-E0D2F8FCB5F7}">
      <dgm:prSet phldrT="[Tekst]" custT="1"/>
      <dgm:spPr/>
      <dgm:t>
        <a:bodyPr/>
        <a:lstStyle/>
        <a:p>
          <a:r>
            <a:rPr lang="nb-NO" sz="1600" dirty="0" err="1" smtClean="0"/>
            <a:t>Sep</a:t>
          </a:r>
          <a:endParaRPr lang="nb-NO" sz="1600" dirty="0"/>
        </a:p>
      </dgm:t>
    </dgm:pt>
    <dgm:pt modelId="{20AE756F-9EE6-4B93-A2E0-CC04645865B8}" type="parTrans" cxnId="{E3A61DC5-02B9-4BB6-93F3-341C39BA2ADC}">
      <dgm:prSet/>
      <dgm:spPr/>
      <dgm:t>
        <a:bodyPr/>
        <a:lstStyle/>
        <a:p>
          <a:endParaRPr lang="nb-NO" sz="120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CC4F8A4A-0352-4A16-92C1-A6C195867D7C}" type="sibTrans" cxnId="{E3A61DC5-02B9-4BB6-93F3-341C39BA2ADC}">
      <dgm:prSet/>
      <dgm:spPr/>
      <dgm:t>
        <a:bodyPr/>
        <a:lstStyle/>
        <a:p>
          <a:endParaRPr lang="nb-NO" sz="120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B65E011D-7809-417B-815D-8922BF301D32}">
      <dgm:prSet phldrT="[Tekst]" custT="1"/>
      <dgm:spPr/>
      <dgm:t>
        <a:bodyPr/>
        <a:lstStyle/>
        <a:p>
          <a:r>
            <a:rPr lang="nb-NO" sz="1600" smtClean="0"/>
            <a:t>Des</a:t>
          </a:r>
          <a:endParaRPr lang="nb-NO" sz="1600" dirty="0"/>
        </a:p>
      </dgm:t>
    </dgm:pt>
    <dgm:pt modelId="{7B6983F2-CBFA-4259-8DB3-A36EFC346647}" type="parTrans" cxnId="{782C4F88-AD9F-44CE-99EE-1BE255B70CA8}">
      <dgm:prSet/>
      <dgm:spPr/>
      <dgm:t>
        <a:bodyPr/>
        <a:lstStyle/>
        <a:p>
          <a:endParaRPr lang="nb-NO" sz="120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E0A405EF-1EA0-47FE-A015-AA4EB0379A76}" type="sibTrans" cxnId="{782C4F88-AD9F-44CE-99EE-1BE255B70CA8}">
      <dgm:prSet/>
      <dgm:spPr/>
      <dgm:t>
        <a:bodyPr/>
        <a:lstStyle/>
        <a:p>
          <a:endParaRPr lang="nb-NO" sz="120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23607956-102B-4BD0-A169-934FD3371BC9}" type="pres">
      <dgm:prSet presAssocID="{80412DDA-483C-4486-A463-D33EED70D93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2F3D434C-4EA5-4DA7-909C-A27DC61B21E1}" type="pres">
      <dgm:prSet presAssocID="{8B3555F5-D238-410F-8FC5-23004936CB71}" presName="dummy" presStyleCnt="0"/>
      <dgm:spPr/>
      <dgm:t>
        <a:bodyPr/>
        <a:lstStyle/>
        <a:p>
          <a:endParaRPr lang="nb-NO"/>
        </a:p>
      </dgm:t>
    </dgm:pt>
    <dgm:pt modelId="{8E5D4BF3-1FFE-4444-9747-F31950F64DAF}" type="pres">
      <dgm:prSet presAssocID="{8B3555F5-D238-410F-8FC5-23004936CB71}" presName="node" presStyleLbl="revTx" presStyleIdx="0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38700DD8-1407-416F-BBE4-0109ADABD735}" type="pres">
      <dgm:prSet presAssocID="{62747787-6679-4C0E-AB56-5A9BE5D144CD}" presName="sibTrans" presStyleLbl="node1" presStyleIdx="0" presStyleCnt="12"/>
      <dgm:spPr/>
      <dgm:t>
        <a:bodyPr/>
        <a:lstStyle/>
        <a:p>
          <a:endParaRPr lang="nb-NO"/>
        </a:p>
      </dgm:t>
    </dgm:pt>
    <dgm:pt modelId="{9F47F597-ABBA-4487-BF42-789DACF39A82}" type="pres">
      <dgm:prSet presAssocID="{1BBC3994-5A13-4AF9-A5AD-6E6A246EC5F2}" presName="dummy" presStyleCnt="0"/>
      <dgm:spPr/>
      <dgm:t>
        <a:bodyPr/>
        <a:lstStyle/>
        <a:p>
          <a:endParaRPr lang="nb-NO"/>
        </a:p>
      </dgm:t>
    </dgm:pt>
    <dgm:pt modelId="{36A2869B-06CE-48B7-9D30-29C5F81BCB6B}" type="pres">
      <dgm:prSet presAssocID="{1BBC3994-5A13-4AF9-A5AD-6E6A246EC5F2}" presName="node" presStyleLbl="revTx" presStyleIdx="1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06E6F52-5E19-45E6-9B85-3358EE6E49FD}" type="pres">
      <dgm:prSet presAssocID="{8573548B-A941-4E09-928A-0524D3DDB994}" presName="sibTrans" presStyleLbl="node1" presStyleIdx="1" presStyleCnt="12"/>
      <dgm:spPr/>
      <dgm:t>
        <a:bodyPr/>
        <a:lstStyle/>
        <a:p>
          <a:endParaRPr lang="nb-NO"/>
        </a:p>
      </dgm:t>
    </dgm:pt>
    <dgm:pt modelId="{D12005D1-AB95-4F3A-AB73-FAB31EEC895B}" type="pres">
      <dgm:prSet presAssocID="{25DDEFA2-2AC7-4555-8B48-F83F1741095E}" presName="dummy" presStyleCnt="0"/>
      <dgm:spPr/>
      <dgm:t>
        <a:bodyPr/>
        <a:lstStyle/>
        <a:p>
          <a:endParaRPr lang="nb-NO"/>
        </a:p>
      </dgm:t>
    </dgm:pt>
    <dgm:pt modelId="{0ABD2D1F-1E33-45E4-B059-19E0835E598B}" type="pres">
      <dgm:prSet presAssocID="{25DDEFA2-2AC7-4555-8B48-F83F1741095E}" presName="node" presStyleLbl="revTx" presStyleIdx="2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199BEB5-FFE4-40FC-B161-65EAE9756062}" type="pres">
      <dgm:prSet presAssocID="{E8FDB7F1-4FCE-4634-9CF1-91787A55B1E1}" presName="sibTrans" presStyleLbl="node1" presStyleIdx="2" presStyleCnt="12"/>
      <dgm:spPr/>
      <dgm:t>
        <a:bodyPr/>
        <a:lstStyle/>
        <a:p>
          <a:endParaRPr lang="nb-NO"/>
        </a:p>
      </dgm:t>
    </dgm:pt>
    <dgm:pt modelId="{25C0F5F0-78DE-4022-99FB-55E54FF3F0FD}" type="pres">
      <dgm:prSet presAssocID="{924A6365-17F3-4FD9-929A-E48436A4FF40}" presName="dummy" presStyleCnt="0"/>
      <dgm:spPr/>
      <dgm:t>
        <a:bodyPr/>
        <a:lstStyle/>
        <a:p>
          <a:endParaRPr lang="nb-NO"/>
        </a:p>
      </dgm:t>
    </dgm:pt>
    <dgm:pt modelId="{7FE6F4B9-6A27-4913-9987-C38D4E3FF88A}" type="pres">
      <dgm:prSet presAssocID="{924A6365-17F3-4FD9-929A-E48436A4FF40}" presName="node" presStyleLbl="revTx" presStyleIdx="3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3E4EF11-60C6-487C-B543-80D6904A41D5}" type="pres">
      <dgm:prSet presAssocID="{9D7881B0-1E3A-4375-875A-FD782C3B11B3}" presName="sibTrans" presStyleLbl="node1" presStyleIdx="3" presStyleCnt="12"/>
      <dgm:spPr/>
      <dgm:t>
        <a:bodyPr/>
        <a:lstStyle/>
        <a:p>
          <a:endParaRPr lang="nb-NO"/>
        </a:p>
      </dgm:t>
    </dgm:pt>
    <dgm:pt modelId="{F6841498-845D-41B6-B436-EB6560A30015}" type="pres">
      <dgm:prSet presAssocID="{111E1431-A530-4834-8A7D-889218D79A02}" presName="dummy" presStyleCnt="0"/>
      <dgm:spPr/>
      <dgm:t>
        <a:bodyPr/>
        <a:lstStyle/>
        <a:p>
          <a:endParaRPr lang="nb-NO"/>
        </a:p>
      </dgm:t>
    </dgm:pt>
    <dgm:pt modelId="{DC08E32B-7FE7-4865-8B0D-5AAD6622B467}" type="pres">
      <dgm:prSet presAssocID="{111E1431-A530-4834-8A7D-889218D79A02}" presName="node" presStyleLbl="revTx" presStyleIdx="4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3FC2C93-21DD-45D5-9885-83ACBA337387}" type="pres">
      <dgm:prSet presAssocID="{D8D0F3CB-38EB-4A03-9F88-A08E4A9D3AD3}" presName="sibTrans" presStyleLbl="node1" presStyleIdx="4" presStyleCnt="12"/>
      <dgm:spPr/>
      <dgm:t>
        <a:bodyPr/>
        <a:lstStyle/>
        <a:p>
          <a:endParaRPr lang="nb-NO"/>
        </a:p>
      </dgm:t>
    </dgm:pt>
    <dgm:pt modelId="{7AA1A9A6-BBDC-4107-BD43-C094E862583A}" type="pres">
      <dgm:prSet presAssocID="{06CEC10B-7A50-4EB0-8353-2FDEF679532B}" presName="dummy" presStyleCnt="0"/>
      <dgm:spPr/>
      <dgm:t>
        <a:bodyPr/>
        <a:lstStyle/>
        <a:p>
          <a:endParaRPr lang="nb-NO"/>
        </a:p>
      </dgm:t>
    </dgm:pt>
    <dgm:pt modelId="{74E487E0-9728-43EF-AD00-D94A354D20D8}" type="pres">
      <dgm:prSet presAssocID="{06CEC10B-7A50-4EB0-8353-2FDEF679532B}" presName="node" presStyleLbl="revTx" presStyleIdx="5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D93A79E-58C6-4775-A9A0-D87975396E8B}" type="pres">
      <dgm:prSet presAssocID="{C9709045-A714-4D86-9010-17F0D206F3FD}" presName="sibTrans" presStyleLbl="node1" presStyleIdx="5" presStyleCnt="12"/>
      <dgm:spPr/>
      <dgm:t>
        <a:bodyPr/>
        <a:lstStyle/>
        <a:p>
          <a:endParaRPr lang="nb-NO"/>
        </a:p>
      </dgm:t>
    </dgm:pt>
    <dgm:pt modelId="{62506F70-67EA-4520-9A0D-65E49741F229}" type="pres">
      <dgm:prSet presAssocID="{668C2379-10D7-4773-938F-5E2B5B0B929D}" presName="dummy" presStyleCnt="0"/>
      <dgm:spPr/>
      <dgm:t>
        <a:bodyPr/>
        <a:lstStyle/>
        <a:p>
          <a:endParaRPr lang="nb-NO"/>
        </a:p>
      </dgm:t>
    </dgm:pt>
    <dgm:pt modelId="{7E78B716-9551-4C51-B105-E75EED3BBD28}" type="pres">
      <dgm:prSet presAssocID="{668C2379-10D7-4773-938F-5E2B5B0B929D}" presName="node" presStyleLbl="revTx" presStyleIdx="6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ABB1F2D-6FE8-4039-A8A8-A58552E355E6}" type="pres">
      <dgm:prSet presAssocID="{BF775F10-11FA-498E-95A8-96608B522131}" presName="sibTrans" presStyleLbl="node1" presStyleIdx="6" presStyleCnt="12"/>
      <dgm:spPr/>
      <dgm:t>
        <a:bodyPr/>
        <a:lstStyle/>
        <a:p>
          <a:endParaRPr lang="nb-NO"/>
        </a:p>
      </dgm:t>
    </dgm:pt>
    <dgm:pt modelId="{E6F5EEA9-900A-413D-AD03-81E46CF4B645}" type="pres">
      <dgm:prSet presAssocID="{9C0884B9-D146-44AB-A6AD-A50C9AAE857B}" presName="dummy" presStyleCnt="0"/>
      <dgm:spPr/>
      <dgm:t>
        <a:bodyPr/>
        <a:lstStyle/>
        <a:p>
          <a:endParaRPr lang="nb-NO"/>
        </a:p>
      </dgm:t>
    </dgm:pt>
    <dgm:pt modelId="{98DAB231-0354-47FB-B838-9037F88BD4C6}" type="pres">
      <dgm:prSet presAssocID="{9C0884B9-D146-44AB-A6AD-A50C9AAE857B}" presName="node" presStyleLbl="revTx" presStyleIdx="7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8573D78-F193-40D8-B4D6-C8A018E4AB8C}" type="pres">
      <dgm:prSet presAssocID="{61D21A97-C7FB-4610-877A-945EF7A372A1}" presName="sibTrans" presStyleLbl="node1" presStyleIdx="7" presStyleCnt="12"/>
      <dgm:spPr/>
      <dgm:t>
        <a:bodyPr/>
        <a:lstStyle/>
        <a:p>
          <a:endParaRPr lang="nb-NO"/>
        </a:p>
      </dgm:t>
    </dgm:pt>
    <dgm:pt modelId="{D8DD75D2-0972-45BB-9D94-0C5FA21ECA53}" type="pres">
      <dgm:prSet presAssocID="{0C369F1A-9946-4F47-9924-E0D2F8FCB5F7}" presName="dummy" presStyleCnt="0"/>
      <dgm:spPr/>
      <dgm:t>
        <a:bodyPr/>
        <a:lstStyle/>
        <a:p>
          <a:endParaRPr lang="nb-NO"/>
        </a:p>
      </dgm:t>
    </dgm:pt>
    <dgm:pt modelId="{3285A3FD-7C72-4A50-A728-D97C95E7AE48}" type="pres">
      <dgm:prSet presAssocID="{0C369F1A-9946-4F47-9924-E0D2F8FCB5F7}" presName="node" presStyleLbl="revTx" presStyleIdx="8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F192E0C-9252-464A-BFE8-4B73DFC1C4F3}" type="pres">
      <dgm:prSet presAssocID="{CC4F8A4A-0352-4A16-92C1-A6C195867D7C}" presName="sibTrans" presStyleLbl="node1" presStyleIdx="8" presStyleCnt="12"/>
      <dgm:spPr/>
      <dgm:t>
        <a:bodyPr/>
        <a:lstStyle/>
        <a:p>
          <a:endParaRPr lang="nb-NO"/>
        </a:p>
      </dgm:t>
    </dgm:pt>
    <dgm:pt modelId="{1DCFAA46-CDA4-4D8C-9069-03A3266B84ED}" type="pres">
      <dgm:prSet presAssocID="{87288E05-C5F7-475B-9849-D1E97029339F}" presName="dummy" presStyleCnt="0"/>
      <dgm:spPr/>
      <dgm:t>
        <a:bodyPr/>
        <a:lstStyle/>
        <a:p>
          <a:endParaRPr lang="nb-NO"/>
        </a:p>
      </dgm:t>
    </dgm:pt>
    <dgm:pt modelId="{3E87A1F4-DBD3-4443-B32B-7DC7476C8743}" type="pres">
      <dgm:prSet presAssocID="{87288E05-C5F7-475B-9849-D1E97029339F}" presName="node" presStyleLbl="revTx" presStyleIdx="9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84B5B55-67C3-41A7-ACAE-588C3F4E3655}" type="pres">
      <dgm:prSet presAssocID="{E73DE4D0-539B-4E12-BFB0-320B70E89849}" presName="sibTrans" presStyleLbl="node1" presStyleIdx="9" presStyleCnt="12"/>
      <dgm:spPr/>
      <dgm:t>
        <a:bodyPr/>
        <a:lstStyle/>
        <a:p>
          <a:endParaRPr lang="nb-NO"/>
        </a:p>
      </dgm:t>
    </dgm:pt>
    <dgm:pt modelId="{46FC5208-B81D-41F2-AB3A-0EE2D1699FE6}" type="pres">
      <dgm:prSet presAssocID="{EE2F4E97-AF8D-4E7C-825E-F8D67CF41ABE}" presName="dummy" presStyleCnt="0"/>
      <dgm:spPr/>
      <dgm:t>
        <a:bodyPr/>
        <a:lstStyle/>
        <a:p>
          <a:endParaRPr lang="nb-NO"/>
        </a:p>
      </dgm:t>
    </dgm:pt>
    <dgm:pt modelId="{F4446782-612D-495C-B9F9-DCC5C6D4FEA1}" type="pres">
      <dgm:prSet presAssocID="{EE2F4E97-AF8D-4E7C-825E-F8D67CF41ABE}" presName="node" presStyleLbl="revTx" presStyleIdx="10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354C336-61F5-44FC-9759-81084FF80D1D}" type="pres">
      <dgm:prSet presAssocID="{1DC530B0-0B4A-4125-9EE0-2C516F20E382}" presName="sibTrans" presStyleLbl="node1" presStyleIdx="10" presStyleCnt="12"/>
      <dgm:spPr/>
      <dgm:t>
        <a:bodyPr/>
        <a:lstStyle/>
        <a:p>
          <a:endParaRPr lang="nb-NO"/>
        </a:p>
      </dgm:t>
    </dgm:pt>
    <dgm:pt modelId="{386F3332-6C46-4C63-91E7-E2337F123F2D}" type="pres">
      <dgm:prSet presAssocID="{B65E011D-7809-417B-815D-8922BF301D32}" presName="dummy" presStyleCnt="0"/>
      <dgm:spPr/>
      <dgm:t>
        <a:bodyPr/>
        <a:lstStyle/>
        <a:p>
          <a:endParaRPr lang="nb-NO"/>
        </a:p>
      </dgm:t>
    </dgm:pt>
    <dgm:pt modelId="{7F532921-8940-45CF-8A88-2352EB2C5112}" type="pres">
      <dgm:prSet presAssocID="{B65E011D-7809-417B-815D-8922BF301D32}" presName="node" presStyleLbl="revTx" presStyleIdx="11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C8C1806-F5CB-4909-8CF5-73691140E036}" type="pres">
      <dgm:prSet presAssocID="{E0A405EF-1EA0-47FE-A015-AA4EB0379A76}" presName="sibTrans" presStyleLbl="node1" presStyleIdx="11" presStyleCnt="12"/>
      <dgm:spPr/>
      <dgm:t>
        <a:bodyPr/>
        <a:lstStyle/>
        <a:p>
          <a:endParaRPr lang="nb-NO"/>
        </a:p>
      </dgm:t>
    </dgm:pt>
  </dgm:ptLst>
  <dgm:cxnLst>
    <dgm:cxn modelId="{782C4F88-AD9F-44CE-99EE-1BE255B70CA8}" srcId="{80412DDA-483C-4486-A463-D33EED70D936}" destId="{B65E011D-7809-417B-815D-8922BF301D32}" srcOrd="11" destOrd="0" parTransId="{7B6983F2-CBFA-4259-8DB3-A36EFC346647}" sibTransId="{E0A405EF-1EA0-47FE-A015-AA4EB0379A76}"/>
    <dgm:cxn modelId="{9EED9455-BD5F-4860-9158-7CF1F9390473}" type="presOf" srcId="{9C0884B9-D146-44AB-A6AD-A50C9AAE857B}" destId="{98DAB231-0354-47FB-B838-9037F88BD4C6}" srcOrd="0" destOrd="0" presId="urn:microsoft.com/office/officeart/2005/8/layout/cycle1"/>
    <dgm:cxn modelId="{3211A8F7-8FD4-48F0-AE05-E3E71F881C7C}" type="presOf" srcId="{1DC530B0-0B4A-4125-9EE0-2C516F20E382}" destId="{9354C336-61F5-44FC-9759-81084FF80D1D}" srcOrd="0" destOrd="0" presId="urn:microsoft.com/office/officeart/2005/8/layout/cycle1"/>
    <dgm:cxn modelId="{1BA0FA80-BC1D-4694-9886-5C06CE57050F}" srcId="{80412DDA-483C-4486-A463-D33EED70D936}" destId="{06CEC10B-7A50-4EB0-8353-2FDEF679532B}" srcOrd="5" destOrd="0" parTransId="{F2263B78-F46C-465E-81E1-9896450B378D}" sibTransId="{C9709045-A714-4D86-9010-17F0D206F3FD}"/>
    <dgm:cxn modelId="{7292843C-CE28-4B99-B5CD-58B53A24EF62}" srcId="{80412DDA-483C-4486-A463-D33EED70D936}" destId="{EE2F4E97-AF8D-4E7C-825E-F8D67CF41ABE}" srcOrd="10" destOrd="0" parTransId="{AA626BC3-4905-46D6-99F8-90227F267F3D}" sibTransId="{1DC530B0-0B4A-4125-9EE0-2C516F20E382}"/>
    <dgm:cxn modelId="{F902244C-1550-4C79-A926-2C91DF64AD45}" type="presOf" srcId="{0C369F1A-9946-4F47-9924-E0D2F8FCB5F7}" destId="{3285A3FD-7C72-4A50-A728-D97C95E7AE48}" srcOrd="0" destOrd="0" presId="urn:microsoft.com/office/officeart/2005/8/layout/cycle1"/>
    <dgm:cxn modelId="{1D0F8EF5-D19B-42E9-A00C-8359EE94434E}" type="presOf" srcId="{62747787-6679-4C0E-AB56-5A9BE5D144CD}" destId="{38700DD8-1407-416F-BBE4-0109ADABD735}" srcOrd="0" destOrd="0" presId="urn:microsoft.com/office/officeart/2005/8/layout/cycle1"/>
    <dgm:cxn modelId="{E3A61DC5-02B9-4BB6-93F3-341C39BA2ADC}" srcId="{80412DDA-483C-4486-A463-D33EED70D936}" destId="{0C369F1A-9946-4F47-9924-E0D2F8FCB5F7}" srcOrd="8" destOrd="0" parTransId="{20AE756F-9EE6-4B93-A2E0-CC04645865B8}" sibTransId="{CC4F8A4A-0352-4A16-92C1-A6C195867D7C}"/>
    <dgm:cxn modelId="{4F061182-8477-49EE-A7BC-32037F2D6A8B}" type="presOf" srcId="{E73DE4D0-539B-4E12-BFB0-320B70E89849}" destId="{784B5B55-67C3-41A7-ACAE-588C3F4E3655}" srcOrd="0" destOrd="0" presId="urn:microsoft.com/office/officeart/2005/8/layout/cycle1"/>
    <dgm:cxn modelId="{7E1B226E-6FA0-4C4D-A28A-26EF73B87117}" type="presOf" srcId="{C9709045-A714-4D86-9010-17F0D206F3FD}" destId="{CD93A79E-58C6-4775-A9A0-D87975396E8B}" srcOrd="0" destOrd="0" presId="urn:microsoft.com/office/officeart/2005/8/layout/cycle1"/>
    <dgm:cxn modelId="{159CFB26-CFED-499F-BD86-C96393A1ED47}" type="presOf" srcId="{924A6365-17F3-4FD9-929A-E48436A4FF40}" destId="{7FE6F4B9-6A27-4913-9987-C38D4E3FF88A}" srcOrd="0" destOrd="0" presId="urn:microsoft.com/office/officeart/2005/8/layout/cycle1"/>
    <dgm:cxn modelId="{2DB70BA8-BE2E-4971-8A2B-6345500512CD}" type="presOf" srcId="{25DDEFA2-2AC7-4555-8B48-F83F1741095E}" destId="{0ABD2D1F-1E33-45E4-B059-19E0835E598B}" srcOrd="0" destOrd="0" presId="urn:microsoft.com/office/officeart/2005/8/layout/cycle1"/>
    <dgm:cxn modelId="{94282174-911B-4F00-AD72-8DE41B3FB9B8}" srcId="{80412DDA-483C-4486-A463-D33EED70D936}" destId="{9C0884B9-D146-44AB-A6AD-A50C9AAE857B}" srcOrd="7" destOrd="0" parTransId="{FB897581-A6A2-4A93-9478-149A76437E8B}" sibTransId="{61D21A97-C7FB-4610-877A-945EF7A372A1}"/>
    <dgm:cxn modelId="{30EC2CB0-8772-4D84-9233-70C11F13CCCB}" type="presOf" srcId="{87288E05-C5F7-475B-9849-D1E97029339F}" destId="{3E87A1F4-DBD3-4443-B32B-7DC7476C8743}" srcOrd="0" destOrd="0" presId="urn:microsoft.com/office/officeart/2005/8/layout/cycle1"/>
    <dgm:cxn modelId="{72720577-29EB-44B1-9D27-298C798D5E85}" srcId="{80412DDA-483C-4486-A463-D33EED70D936}" destId="{8B3555F5-D238-410F-8FC5-23004936CB71}" srcOrd="0" destOrd="0" parTransId="{02949B06-356C-45DA-BAD4-FD3B6FE6748D}" sibTransId="{62747787-6679-4C0E-AB56-5A9BE5D144CD}"/>
    <dgm:cxn modelId="{7C0C8378-3D20-4735-9996-D2E693CFF6E5}" type="presOf" srcId="{8573548B-A941-4E09-928A-0524D3DDB994}" destId="{C06E6F52-5E19-45E6-9B85-3358EE6E49FD}" srcOrd="0" destOrd="0" presId="urn:microsoft.com/office/officeart/2005/8/layout/cycle1"/>
    <dgm:cxn modelId="{91D5D1EB-4572-4287-B009-D65D34B7C7B1}" type="presOf" srcId="{06CEC10B-7A50-4EB0-8353-2FDEF679532B}" destId="{74E487E0-9728-43EF-AD00-D94A354D20D8}" srcOrd="0" destOrd="0" presId="urn:microsoft.com/office/officeart/2005/8/layout/cycle1"/>
    <dgm:cxn modelId="{A67B6E7E-EF33-48C7-953B-06797909BEED}" type="presOf" srcId="{1BBC3994-5A13-4AF9-A5AD-6E6A246EC5F2}" destId="{36A2869B-06CE-48B7-9D30-29C5F81BCB6B}" srcOrd="0" destOrd="0" presId="urn:microsoft.com/office/officeart/2005/8/layout/cycle1"/>
    <dgm:cxn modelId="{7ACC76BF-5A30-4FA3-95BE-69FF4AFEA5B4}" type="presOf" srcId="{B65E011D-7809-417B-815D-8922BF301D32}" destId="{7F532921-8940-45CF-8A88-2352EB2C5112}" srcOrd="0" destOrd="0" presId="urn:microsoft.com/office/officeart/2005/8/layout/cycle1"/>
    <dgm:cxn modelId="{D6660778-E80B-4C0D-9C20-B5E64B48161F}" type="presOf" srcId="{CC4F8A4A-0352-4A16-92C1-A6C195867D7C}" destId="{9F192E0C-9252-464A-BFE8-4B73DFC1C4F3}" srcOrd="0" destOrd="0" presId="urn:microsoft.com/office/officeart/2005/8/layout/cycle1"/>
    <dgm:cxn modelId="{DAD6B7DA-6BB3-439D-AEA0-DACDBCAA5AC4}" type="presOf" srcId="{9D7881B0-1E3A-4375-875A-FD782C3B11B3}" destId="{83E4EF11-60C6-487C-B543-80D6904A41D5}" srcOrd="0" destOrd="0" presId="urn:microsoft.com/office/officeart/2005/8/layout/cycle1"/>
    <dgm:cxn modelId="{DE7950DB-A326-4FCB-815A-A6E0A7F1F1A4}" type="presOf" srcId="{668C2379-10D7-4773-938F-5E2B5B0B929D}" destId="{7E78B716-9551-4C51-B105-E75EED3BBD28}" srcOrd="0" destOrd="0" presId="urn:microsoft.com/office/officeart/2005/8/layout/cycle1"/>
    <dgm:cxn modelId="{2CE43EF7-4191-49FD-9E90-91FCA5E04D64}" srcId="{80412DDA-483C-4486-A463-D33EED70D936}" destId="{924A6365-17F3-4FD9-929A-E48436A4FF40}" srcOrd="3" destOrd="0" parTransId="{88D2922E-5ED0-4CF2-AEF6-7BA402DD635C}" sibTransId="{9D7881B0-1E3A-4375-875A-FD782C3B11B3}"/>
    <dgm:cxn modelId="{FE1C717E-13EC-4DD4-925A-056BAD75C594}" type="presOf" srcId="{EE2F4E97-AF8D-4E7C-825E-F8D67CF41ABE}" destId="{F4446782-612D-495C-B9F9-DCC5C6D4FEA1}" srcOrd="0" destOrd="0" presId="urn:microsoft.com/office/officeart/2005/8/layout/cycle1"/>
    <dgm:cxn modelId="{79E03BC3-642C-46E0-960E-FB3F837D3148}" srcId="{80412DDA-483C-4486-A463-D33EED70D936}" destId="{668C2379-10D7-4773-938F-5E2B5B0B929D}" srcOrd="6" destOrd="0" parTransId="{0B9BD3B2-4B20-4AA4-91F3-B522F4211566}" sibTransId="{BF775F10-11FA-498E-95A8-96608B522131}"/>
    <dgm:cxn modelId="{94A7F384-7D3F-42E7-8F2E-FB5CAA8BED77}" type="presOf" srcId="{E8FDB7F1-4FCE-4634-9CF1-91787A55B1E1}" destId="{0199BEB5-FFE4-40FC-B161-65EAE9756062}" srcOrd="0" destOrd="0" presId="urn:microsoft.com/office/officeart/2005/8/layout/cycle1"/>
    <dgm:cxn modelId="{F77A0B32-240A-432E-BF81-B91224B85C03}" srcId="{80412DDA-483C-4486-A463-D33EED70D936}" destId="{87288E05-C5F7-475B-9849-D1E97029339F}" srcOrd="9" destOrd="0" parTransId="{4F19F68F-12F9-408D-9FF8-414E3C3ACDE2}" sibTransId="{E73DE4D0-539B-4E12-BFB0-320B70E89849}"/>
    <dgm:cxn modelId="{760BE4F8-C730-448A-B659-7EEB9C0BFE74}" type="presOf" srcId="{80412DDA-483C-4486-A463-D33EED70D936}" destId="{23607956-102B-4BD0-A169-934FD3371BC9}" srcOrd="0" destOrd="0" presId="urn:microsoft.com/office/officeart/2005/8/layout/cycle1"/>
    <dgm:cxn modelId="{9CD285F9-C22B-429A-8383-8619FA666E1C}" type="presOf" srcId="{D8D0F3CB-38EB-4A03-9F88-A08E4A9D3AD3}" destId="{53FC2C93-21DD-45D5-9885-83ACBA337387}" srcOrd="0" destOrd="0" presId="urn:microsoft.com/office/officeart/2005/8/layout/cycle1"/>
    <dgm:cxn modelId="{F692DB47-E0DF-4DEE-AAD8-65C3196B4B69}" srcId="{80412DDA-483C-4486-A463-D33EED70D936}" destId="{1BBC3994-5A13-4AF9-A5AD-6E6A246EC5F2}" srcOrd="1" destOrd="0" parTransId="{3DA06E70-29B6-4D48-805E-A56992BF776E}" sibTransId="{8573548B-A941-4E09-928A-0524D3DDB994}"/>
    <dgm:cxn modelId="{F175CC4E-70AF-4CFC-9475-957FD64EE196}" type="presOf" srcId="{8B3555F5-D238-410F-8FC5-23004936CB71}" destId="{8E5D4BF3-1FFE-4444-9747-F31950F64DAF}" srcOrd="0" destOrd="0" presId="urn:microsoft.com/office/officeart/2005/8/layout/cycle1"/>
    <dgm:cxn modelId="{435F7F15-9FE4-4C8C-9BD8-301F505CCE61}" type="presOf" srcId="{111E1431-A530-4834-8A7D-889218D79A02}" destId="{DC08E32B-7FE7-4865-8B0D-5AAD6622B467}" srcOrd="0" destOrd="0" presId="urn:microsoft.com/office/officeart/2005/8/layout/cycle1"/>
    <dgm:cxn modelId="{5262ED95-D5A9-4D8D-8C15-B9E20B501740}" type="presOf" srcId="{E0A405EF-1EA0-47FE-A015-AA4EB0379A76}" destId="{6C8C1806-F5CB-4909-8CF5-73691140E036}" srcOrd="0" destOrd="0" presId="urn:microsoft.com/office/officeart/2005/8/layout/cycle1"/>
    <dgm:cxn modelId="{4AFBE3F7-E887-46FA-8D6A-24C8EF70BEA4}" type="presOf" srcId="{61D21A97-C7FB-4610-877A-945EF7A372A1}" destId="{B8573D78-F193-40D8-B4D6-C8A018E4AB8C}" srcOrd="0" destOrd="0" presId="urn:microsoft.com/office/officeart/2005/8/layout/cycle1"/>
    <dgm:cxn modelId="{8077B30C-BEDE-43A1-86D8-BD23265A5D60}" type="presOf" srcId="{BF775F10-11FA-498E-95A8-96608B522131}" destId="{5ABB1F2D-6FE8-4039-A8A8-A58552E355E6}" srcOrd="0" destOrd="0" presId="urn:microsoft.com/office/officeart/2005/8/layout/cycle1"/>
    <dgm:cxn modelId="{6C687715-C694-4FE3-97C8-B92913741114}" srcId="{80412DDA-483C-4486-A463-D33EED70D936}" destId="{25DDEFA2-2AC7-4555-8B48-F83F1741095E}" srcOrd="2" destOrd="0" parTransId="{A0BE4DA0-C193-4A9A-B41E-9BEEFFEF9A88}" sibTransId="{E8FDB7F1-4FCE-4634-9CF1-91787A55B1E1}"/>
    <dgm:cxn modelId="{7B14D572-FCCF-481F-AFAA-36098B900630}" srcId="{80412DDA-483C-4486-A463-D33EED70D936}" destId="{111E1431-A530-4834-8A7D-889218D79A02}" srcOrd="4" destOrd="0" parTransId="{993A96A3-0926-4E19-8308-F25C87578056}" sibTransId="{D8D0F3CB-38EB-4A03-9F88-A08E4A9D3AD3}"/>
    <dgm:cxn modelId="{9E5FB6EF-724D-44A2-8E89-69F76BD51252}" type="presParOf" srcId="{23607956-102B-4BD0-A169-934FD3371BC9}" destId="{2F3D434C-4EA5-4DA7-909C-A27DC61B21E1}" srcOrd="0" destOrd="0" presId="urn:microsoft.com/office/officeart/2005/8/layout/cycle1"/>
    <dgm:cxn modelId="{1BA190DC-AE57-473D-B3A8-6B8CDB4B46C7}" type="presParOf" srcId="{23607956-102B-4BD0-A169-934FD3371BC9}" destId="{8E5D4BF3-1FFE-4444-9747-F31950F64DAF}" srcOrd="1" destOrd="0" presId="urn:microsoft.com/office/officeart/2005/8/layout/cycle1"/>
    <dgm:cxn modelId="{A0903C13-55AE-4431-AB27-E38DDD17FB20}" type="presParOf" srcId="{23607956-102B-4BD0-A169-934FD3371BC9}" destId="{38700DD8-1407-416F-BBE4-0109ADABD735}" srcOrd="2" destOrd="0" presId="urn:microsoft.com/office/officeart/2005/8/layout/cycle1"/>
    <dgm:cxn modelId="{A3705915-6B6B-4810-9148-D2AA06E0844F}" type="presParOf" srcId="{23607956-102B-4BD0-A169-934FD3371BC9}" destId="{9F47F597-ABBA-4487-BF42-789DACF39A82}" srcOrd="3" destOrd="0" presId="urn:microsoft.com/office/officeart/2005/8/layout/cycle1"/>
    <dgm:cxn modelId="{5A91873D-2C55-405C-BB49-781C09718F4C}" type="presParOf" srcId="{23607956-102B-4BD0-A169-934FD3371BC9}" destId="{36A2869B-06CE-48B7-9D30-29C5F81BCB6B}" srcOrd="4" destOrd="0" presId="urn:microsoft.com/office/officeart/2005/8/layout/cycle1"/>
    <dgm:cxn modelId="{21C3905A-537B-450F-AAF2-27E398534171}" type="presParOf" srcId="{23607956-102B-4BD0-A169-934FD3371BC9}" destId="{C06E6F52-5E19-45E6-9B85-3358EE6E49FD}" srcOrd="5" destOrd="0" presId="urn:microsoft.com/office/officeart/2005/8/layout/cycle1"/>
    <dgm:cxn modelId="{80DD50DC-F79A-4A4C-979C-100DD6D59098}" type="presParOf" srcId="{23607956-102B-4BD0-A169-934FD3371BC9}" destId="{D12005D1-AB95-4F3A-AB73-FAB31EEC895B}" srcOrd="6" destOrd="0" presId="urn:microsoft.com/office/officeart/2005/8/layout/cycle1"/>
    <dgm:cxn modelId="{DF162136-BD7A-4E96-9CF2-624A3274603E}" type="presParOf" srcId="{23607956-102B-4BD0-A169-934FD3371BC9}" destId="{0ABD2D1F-1E33-45E4-B059-19E0835E598B}" srcOrd="7" destOrd="0" presId="urn:microsoft.com/office/officeart/2005/8/layout/cycle1"/>
    <dgm:cxn modelId="{F92F0052-F3FE-4C27-B44F-E9AB6B863C75}" type="presParOf" srcId="{23607956-102B-4BD0-A169-934FD3371BC9}" destId="{0199BEB5-FFE4-40FC-B161-65EAE9756062}" srcOrd="8" destOrd="0" presId="urn:microsoft.com/office/officeart/2005/8/layout/cycle1"/>
    <dgm:cxn modelId="{EB461EB9-6F7A-4B24-9303-F7685E62A7D3}" type="presParOf" srcId="{23607956-102B-4BD0-A169-934FD3371BC9}" destId="{25C0F5F0-78DE-4022-99FB-55E54FF3F0FD}" srcOrd="9" destOrd="0" presId="urn:microsoft.com/office/officeart/2005/8/layout/cycle1"/>
    <dgm:cxn modelId="{96240BD9-81F6-4E54-AC04-55E8EA5EDE3B}" type="presParOf" srcId="{23607956-102B-4BD0-A169-934FD3371BC9}" destId="{7FE6F4B9-6A27-4913-9987-C38D4E3FF88A}" srcOrd="10" destOrd="0" presId="urn:microsoft.com/office/officeart/2005/8/layout/cycle1"/>
    <dgm:cxn modelId="{E7C28D7F-1F56-4EDF-91D4-4C79BD07849A}" type="presParOf" srcId="{23607956-102B-4BD0-A169-934FD3371BC9}" destId="{83E4EF11-60C6-487C-B543-80D6904A41D5}" srcOrd="11" destOrd="0" presId="urn:microsoft.com/office/officeart/2005/8/layout/cycle1"/>
    <dgm:cxn modelId="{20B328E5-EA79-432F-B1E7-B6300D758BCD}" type="presParOf" srcId="{23607956-102B-4BD0-A169-934FD3371BC9}" destId="{F6841498-845D-41B6-B436-EB6560A30015}" srcOrd="12" destOrd="0" presId="urn:microsoft.com/office/officeart/2005/8/layout/cycle1"/>
    <dgm:cxn modelId="{9167D011-4A94-444A-B06A-F2D2B3205ACC}" type="presParOf" srcId="{23607956-102B-4BD0-A169-934FD3371BC9}" destId="{DC08E32B-7FE7-4865-8B0D-5AAD6622B467}" srcOrd="13" destOrd="0" presId="urn:microsoft.com/office/officeart/2005/8/layout/cycle1"/>
    <dgm:cxn modelId="{7D7AB549-7128-4B13-A2E8-ADA85879847A}" type="presParOf" srcId="{23607956-102B-4BD0-A169-934FD3371BC9}" destId="{53FC2C93-21DD-45D5-9885-83ACBA337387}" srcOrd="14" destOrd="0" presId="urn:microsoft.com/office/officeart/2005/8/layout/cycle1"/>
    <dgm:cxn modelId="{7524825A-A549-4056-8565-E8D35FCFE412}" type="presParOf" srcId="{23607956-102B-4BD0-A169-934FD3371BC9}" destId="{7AA1A9A6-BBDC-4107-BD43-C094E862583A}" srcOrd="15" destOrd="0" presId="urn:microsoft.com/office/officeart/2005/8/layout/cycle1"/>
    <dgm:cxn modelId="{792A81FB-9351-45F5-BC28-FDCB72F6B8AF}" type="presParOf" srcId="{23607956-102B-4BD0-A169-934FD3371BC9}" destId="{74E487E0-9728-43EF-AD00-D94A354D20D8}" srcOrd="16" destOrd="0" presId="urn:microsoft.com/office/officeart/2005/8/layout/cycle1"/>
    <dgm:cxn modelId="{A6EE978E-6266-4D0B-A2AB-CAAC23213AC3}" type="presParOf" srcId="{23607956-102B-4BD0-A169-934FD3371BC9}" destId="{CD93A79E-58C6-4775-A9A0-D87975396E8B}" srcOrd="17" destOrd="0" presId="urn:microsoft.com/office/officeart/2005/8/layout/cycle1"/>
    <dgm:cxn modelId="{7528B3E9-F0FD-432A-9E47-17634857EEE8}" type="presParOf" srcId="{23607956-102B-4BD0-A169-934FD3371BC9}" destId="{62506F70-67EA-4520-9A0D-65E49741F229}" srcOrd="18" destOrd="0" presId="urn:microsoft.com/office/officeart/2005/8/layout/cycle1"/>
    <dgm:cxn modelId="{CA59E85E-7A8A-4DCC-B481-DE290CD7116C}" type="presParOf" srcId="{23607956-102B-4BD0-A169-934FD3371BC9}" destId="{7E78B716-9551-4C51-B105-E75EED3BBD28}" srcOrd="19" destOrd="0" presId="urn:microsoft.com/office/officeart/2005/8/layout/cycle1"/>
    <dgm:cxn modelId="{2B75DEC4-4D7F-4B04-A4E5-F8B879118D53}" type="presParOf" srcId="{23607956-102B-4BD0-A169-934FD3371BC9}" destId="{5ABB1F2D-6FE8-4039-A8A8-A58552E355E6}" srcOrd="20" destOrd="0" presId="urn:microsoft.com/office/officeart/2005/8/layout/cycle1"/>
    <dgm:cxn modelId="{5AE773A9-CE50-40D5-A552-97A3177FE731}" type="presParOf" srcId="{23607956-102B-4BD0-A169-934FD3371BC9}" destId="{E6F5EEA9-900A-413D-AD03-81E46CF4B645}" srcOrd="21" destOrd="0" presId="urn:microsoft.com/office/officeart/2005/8/layout/cycle1"/>
    <dgm:cxn modelId="{D6639546-CBA0-46F5-AFFD-18F0F7E36F90}" type="presParOf" srcId="{23607956-102B-4BD0-A169-934FD3371BC9}" destId="{98DAB231-0354-47FB-B838-9037F88BD4C6}" srcOrd="22" destOrd="0" presId="urn:microsoft.com/office/officeart/2005/8/layout/cycle1"/>
    <dgm:cxn modelId="{2A054CFC-5E91-4AED-9B13-3036F21F7598}" type="presParOf" srcId="{23607956-102B-4BD0-A169-934FD3371BC9}" destId="{B8573D78-F193-40D8-B4D6-C8A018E4AB8C}" srcOrd="23" destOrd="0" presId="urn:microsoft.com/office/officeart/2005/8/layout/cycle1"/>
    <dgm:cxn modelId="{C9BC8EB9-D29B-45FE-97EB-9F92495377D1}" type="presParOf" srcId="{23607956-102B-4BD0-A169-934FD3371BC9}" destId="{D8DD75D2-0972-45BB-9D94-0C5FA21ECA53}" srcOrd="24" destOrd="0" presId="urn:microsoft.com/office/officeart/2005/8/layout/cycle1"/>
    <dgm:cxn modelId="{BB3CB0BB-385A-4C47-9046-26E7C6EA1223}" type="presParOf" srcId="{23607956-102B-4BD0-A169-934FD3371BC9}" destId="{3285A3FD-7C72-4A50-A728-D97C95E7AE48}" srcOrd="25" destOrd="0" presId="urn:microsoft.com/office/officeart/2005/8/layout/cycle1"/>
    <dgm:cxn modelId="{79B76954-31CA-4802-8465-CACBDCDF8396}" type="presParOf" srcId="{23607956-102B-4BD0-A169-934FD3371BC9}" destId="{9F192E0C-9252-464A-BFE8-4B73DFC1C4F3}" srcOrd="26" destOrd="0" presId="urn:microsoft.com/office/officeart/2005/8/layout/cycle1"/>
    <dgm:cxn modelId="{6FEAD02A-B1DA-4E98-BBBA-98448AC8E7FB}" type="presParOf" srcId="{23607956-102B-4BD0-A169-934FD3371BC9}" destId="{1DCFAA46-CDA4-4D8C-9069-03A3266B84ED}" srcOrd="27" destOrd="0" presId="urn:microsoft.com/office/officeart/2005/8/layout/cycle1"/>
    <dgm:cxn modelId="{6C049B79-5BAD-4E86-AFD4-6773A09AC795}" type="presParOf" srcId="{23607956-102B-4BD0-A169-934FD3371BC9}" destId="{3E87A1F4-DBD3-4443-B32B-7DC7476C8743}" srcOrd="28" destOrd="0" presId="urn:microsoft.com/office/officeart/2005/8/layout/cycle1"/>
    <dgm:cxn modelId="{FED87053-70FE-4F8E-950B-44DC644E9FD8}" type="presParOf" srcId="{23607956-102B-4BD0-A169-934FD3371BC9}" destId="{784B5B55-67C3-41A7-ACAE-588C3F4E3655}" srcOrd="29" destOrd="0" presId="urn:microsoft.com/office/officeart/2005/8/layout/cycle1"/>
    <dgm:cxn modelId="{61BC53FD-009E-4CA3-A26E-6EDDD96C909D}" type="presParOf" srcId="{23607956-102B-4BD0-A169-934FD3371BC9}" destId="{46FC5208-B81D-41F2-AB3A-0EE2D1699FE6}" srcOrd="30" destOrd="0" presId="urn:microsoft.com/office/officeart/2005/8/layout/cycle1"/>
    <dgm:cxn modelId="{A41AF6E5-567F-4311-8671-37E47C0493F3}" type="presParOf" srcId="{23607956-102B-4BD0-A169-934FD3371BC9}" destId="{F4446782-612D-495C-B9F9-DCC5C6D4FEA1}" srcOrd="31" destOrd="0" presId="urn:microsoft.com/office/officeart/2005/8/layout/cycle1"/>
    <dgm:cxn modelId="{41848667-A202-4742-BC14-AEFDA950EF7D}" type="presParOf" srcId="{23607956-102B-4BD0-A169-934FD3371BC9}" destId="{9354C336-61F5-44FC-9759-81084FF80D1D}" srcOrd="32" destOrd="0" presId="urn:microsoft.com/office/officeart/2005/8/layout/cycle1"/>
    <dgm:cxn modelId="{3F8C6CBA-3D27-4501-BC3F-C1BFA6249C8D}" type="presParOf" srcId="{23607956-102B-4BD0-A169-934FD3371BC9}" destId="{386F3332-6C46-4C63-91E7-E2337F123F2D}" srcOrd="33" destOrd="0" presId="urn:microsoft.com/office/officeart/2005/8/layout/cycle1"/>
    <dgm:cxn modelId="{060706AF-B6FA-47B9-ABCF-46C6BF2F67C3}" type="presParOf" srcId="{23607956-102B-4BD0-A169-934FD3371BC9}" destId="{7F532921-8940-45CF-8A88-2352EB2C5112}" srcOrd="34" destOrd="0" presId="urn:microsoft.com/office/officeart/2005/8/layout/cycle1"/>
    <dgm:cxn modelId="{98ECEA50-BC5F-4FBD-BE1D-E66847D2918B}" type="presParOf" srcId="{23607956-102B-4BD0-A169-934FD3371BC9}" destId="{6C8C1806-F5CB-4909-8CF5-73691140E036}" srcOrd="35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5D4BF3-1FFE-4444-9747-F31950F64DAF}">
      <dsp:nvSpPr>
        <dsp:cNvPr id="0" name=""/>
        <dsp:cNvSpPr/>
      </dsp:nvSpPr>
      <dsp:spPr>
        <a:xfrm>
          <a:off x="3413442" y="40"/>
          <a:ext cx="586902" cy="586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smtClean="0"/>
            <a:t>Jan</a:t>
          </a:r>
          <a:endParaRPr lang="nb-NO" sz="1600" kern="1200" dirty="0"/>
        </a:p>
      </dsp:txBody>
      <dsp:txXfrm>
        <a:off x="3413442" y="40"/>
        <a:ext cx="586902" cy="586902"/>
      </dsp:txXfrm>
    </dsp:sp>
    <dsp:sp modelId="{38700DD8-1407-416F-BBE4-0109ADABD735}">
      <dsp:nvSpPr>
        <dsp:cNvPr id="0" name=""/>
        <dsp:cNvSpPr/>
      </dsp:nvSpPr>
      <dsp:spPr>
        <a:xfrm>
          <a:off x="620831" y="89329"/>
          <a:ext cx="4954090" cy="4954090"/>
        </a:xfrm>
        <a:prstGeom prst="circularArrow">
          <a:avLst>
            <a:gd name="adj1" fmla="val 2310"/>
            <a:gd name="adj2" fmla="val 139344"/>
            <a:gd name="adj3" fmla="val 18197812"/>
            <a:gd name="adj4" fmla="val 17553148"/>
            <a:gd name="adj5" fmla="val 269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6A2869B-06CE-48B7-9D30-29C5F81BCB6B}">
      <dsp:nvSpPr>
        <dsp:cNvPr id="0" name=""/>
        <dsp:cNvSpPr/>
      </dsp:nvSpPr>
      <dsp:spPr>
        <a:xfrm>
          <a:off x="4468291" y="609057"/>
          <a:ext cx="586902" cy="586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smtClean="0"/>
            <a:t>Feb</a:t>
          </a:r>
          <a:endParaRPr lang="nb-NO" sz="1600" kern="1200" dirty="0"/>
        </a:p>
      </dsp:txBody>
      <dsp:txXfrm>
        <a:off x="4468291" y="609057"/>
        <a:ext cx="586902" cy="586902"/>
      </dsp:txXfrm>
    </dsp:sp>
    <dsp:sp modelId="{C06E6F52-5E19-45E6-9B85-3358EE6E49FD}">
      <dsp:nvSpPr>
        <dsp:cNvPr id="0" name=""/>
        <dsp:cNvSpPr/>
      </dsp:nvSpPr>
      <dsp:spPr>
        <a:xfrm>
          <a:off x="620831" y="89329"/>
          <a:ext cx="4954090" cy="4954090"/>
        </a:xfrm>
        <a:prstGeom prst="circularArrow">
          <a:avLst>
            <a:gd name="adj1" fmla="val 2310"/>
            <a:gd name="adj2" fmla="val 139344"/>
            <a:gd name="adj3" fmla="val 20107507"/>
            <a:gd name="adj4" fmla="val 19462844"/>
            <a:gd name="adj5" fmla="val 269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ABD2D1F-1E33-45E4-B059-19E0835E598B}">
      <dsp:nvSpPr>
        <dsp:cNvPr id="0" name=""/>
        <dsp:cNvSpPr/>
      </dsp:nvSpPr>
      <dsp:spPr>
        <a:xfrm>
          <a:off x="5077308" y="1663906"/>
          <a:ext cx="586902" cy="586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smtClean="0"/>
            <a:t>Mar</a:t>
          </a:r>
          <a:endParaRPr lang="nb-NO" sz="1600" kern="1200" dirty="0"/>
        </a:p>
      </dsp:txBody>
      <dsp:txXfrm>
        <a:off x="5077308" y="1663906"/>
        <a:ext cx="586902" cy="586902"/>
      </dsp:txXfrm>
    </dsp:sp>
    <dsp:sp modelId="{0199BEB5-FFE4-40FC-B161-65EAE9756062}">
      <dsp:nvSpPr>
        <dsp:cNvPr id="0" name=""/>
        <dsp:cNvSpPr/>
      </dsp:nvSpPr>
      <dsp:spPr>
        <a:xfrm>
          <a:off x="620831" y="89329"/>
          <a:ext cx="4954090" cy="4954090"/>
        </a:xfrm>
        <a:prstGeom prst="circularArrow">
          <a:avLst>
            <a:gd name="adj1" fmla="val 2310"/>
            <a:gd name="adj2" fmla="val 139344"/>
            <a:gd name="adj3" fmla="val 323081"/>
            <a:gd name="adj4" fmla="val 21137575"/>
            <a:gd name="adj5" fmla="val 269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FE6F4B9-6A27-4913-9987-C38D4E3FF88A}">
      <dsp:nvSpPr>
        <dsp:cNvPr id="0" name=""/>
        <dsp:cNvSpPr/>
      </dsp:nvSpPr>
      <dsp:spPr>
        <a:xfrm>
          <a:off x="5077308" y="2881940"/>
          <a:ext cx="586902" cy="586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smtClean="0"/>
            <a:t>Apr</a:t>
          </a:r>
          <a:endParaRPr lang="nb-NO" sz="1600" kern="1200" dirty="0"/>
        </a:p>
      </dsp:txBody>
      <dsp:txXfrm>
        <a:off x="5077308" y="2881940"/>
        <a:ext cx="586902" cy="586902"/>
      </dsp:txXfrm>
    </dsp:sp>
    <dsp:sp modelId="{83E4EF11-60C6-487C-B543-80D6904A41D5}">
      <dsp:nvSpPr>
        <dsp:cNvPr id="0" name=""/>
        <dsp:cNvSpPr/>
      </dsp:nvSpPr>
      <dsp:spPr>
        <a:xfrm>
          <a:off x="620831" y="89329"/>
          <a:ext cx="4954090" cy="4954090"/>
        </a:xfrm>
        <a:prstGeom prst="circularArrow">
          <a:avLst>
            <a:gd name="adj1" fmla="val 2310"/>
            <a:gd name="adj2" fmla="val 139344"/>
            <a:gd name="adj3" fmla="val 1997812"/>
            <a:gd name="adj4" fmla="val 1353148"/>
            <a:gd name="adj5" fmla="val 269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C08E32B-7FE7-4865-8B0D-5AAD6622B467}">
      <dsp:nvSpPr>
        <dsp:cNvPr id="0" name=""/>
        <dsp:cNvSpPr/>
      </dsp:nvSpPr>
      <dsp:spPr>
        <a:xfrm>
          <a:off x="4468291" y="3936789"/>
          <a:ext cx="586902" cy="586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smtClean="0"/>
            <a:t>Mai</a:t>
          </a:r>
          <a:endParaRPr lang="nb-NO" sz="1600" kern="1200" dirty="0"/>
        </a:p>
      </dsp:txBody>
      <dsp:txXfrm>
        <a:off x="4468291" y="3936789"/>
        <a:ext cx="586902" cy="586902"/>
      </dsp:txXfrm>
    </dsp:sp>
    <dsp:sp modelId="{53FC2C93-21DD-45D5-9885-83ACBA337387}">
      <dsp:nvSpPr>
        <dsp:cNvPr id="0" name=""/>
        <dsp:cNvSpPr/>
      </dsp:nvSpPr>
      <dsp:spPr>
        <a:xfrm>
          <a:off x="620831" y="89329"/>
          <a:ext cx="4954090" cy="4954090"/>
        </a:xfrm>
        <a:prstGeom prst="circularArrow">
          <a:avLst>
            <a:gd name="adj1" fmla="val 2310"/>
            <a:gd name="adj2" fmla="val 139344"/>
            <a:gd name="adj3" fmla="val 3907507"/>
            <a:gd name="adj4" fmla="val 3262844"/>
            <a:gd name="adj5" fmla="val 269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4E487E0-9728-43EF-AD00-D94A354D20D8}">
      <dsp:nvSpPr>
        <dsp:cNvPr id="0" name=""/>
        <dsp:cNvSpPr/>
      </dsp:nvSpPr>
      <dsp:spPr>
        <a:xfrm>
          <a:off x="3413442" y="4545806"/>
          <a:ext cx="586902" cy="586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smtClean="0"/>
            <a:t>Jun</a:t>
          </a:r>
          <a:endParaRPr lang="nb-NO" sz="1600" kern="1200" dirty="0"/>
        </a:p>
      </dsp:txBody>
      <dsp:txXfrm>
        <a:off x="3413442" y="4545806"/>
        <a:ext cx="586902" cy="586902"/>
      </dsp:txXfrm>
    </dsp:sp>
    <dsp:sp modelId="{CD93A79E-58C6-4775-A9A0-D87975396E8B}">
      <dsp:nvSpPr>
        <dsp:cNvPr id="0" name=""/>
        <dsp:cNvSpPr/>
      </dsp:nvSpPr>
      <dsp:spPr>
        <a:xfrm>
          <a:off x="620831" y="89329"/>
          <a:ext cx="4954090" cy="4954090"/>
        </a:xfrm>
        <a:prstGeom prst="circularArrow">
          <a:avLst>
            <a:gd name="adj1" fmla="val 2310"/>
            <a:gd name="adj2" fmla="val 139344"/>
            <a:gd name="adj3" fmla="val 5723081"/>
            <a:gd name="adj4" fmla="val 4937575"/>
            <a:gd name="adj5" fmla="val 269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E78B716-9551-4C51-B105-E75EED3BBD28}">
      <dsp:nvSpPr>
        <dsp:cNvPr id="0" name=""/>
        <dsp:cNvSpPr/>
      </dsp:nvSpPr>
      <dsp:spPr>
        <a:xfrm>
          <a:off x="2195408" y="4545806"/>
          <a:ext cx="586902" cy="586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smtClean="0"/>
            <a:t>Jul</a:t>
          </a:r>
          <a:endParaRPr lang="nb-NO" sz="1600" kern="1200" dirty="0"/>
        </a:p>
      </dsp:txBody>
      <dsp:txXfrm>
        <a:off x="2195408" y="4545806"/>
        <a:ext cx="586902" cy="586902"/>
      </dsp:txXfrm>
    </dsp:sp>
    <dsp:sp modelId="{5ABB1F2D-6FE8-4039-A8A8-A58552E355E6}">
      <dsp:nvSpPr>
        <dsp:cNvPr id="0" name=""/>
        <dsp:cNvSpPr/>
      </dsp:nvSpPr>
      <dsp:spPr>
        <a:xfrm>
          <a:off x="620831" y="89329"/>
          <a:ext cx="4954090" cy="4954090"/>
        </a:xfrm>
        <a:prstGeom prst="circularArrow">
          <a:avLst>
            <a:gd name="adj1" fmla="val 2310"/>
            <a:gd name="adj2" fmla="val 139344"/>
            <a:gd name="adj3" fmla="val 7397812"/>
            <a:gd name="adj4" fmla="val 6753148"/>
            <a:gd name="adj5" fmla="val 269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8DAB231-0354-47FB-B838-9037F88BD4C6}">
      <dsp:nvSpPr>
        <dsp:cNvPr id="0" name=""/>
        <dsp:cNvSpPr/>
      </dsp:nvSpPr>
      <dsp:spPr>
        <a:xfrm>
          <a:off x="1140559" y="3936789"/>
          <a:ext cx="586902" cy="586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smtClean="0"/>
            <a:t>Aug</a:t>
          </a:r>
          <a:endParaRPr lang="nb-NO" sz="1600" kern="1200" dirty="0"/>
        </a:p>
      </dsp:txBody>
      <dsp:txXfrm>
        <a:off x="1140559" y="3936789"/>
        <a:ext cx="586902" cy="586902"/>
      </dsp:txXfrm>
    </dsp:sp>
    <dsp:sp modelId="{B8573D78-F193-40D8-B4D6-C8A018E4AB8C}">
      <dsp:nvSpPr>
        <dsp:cNvPr id="0" name=""/>
        <dsp:cNvSpPr/>
      </dsp:nvSpPr>
      <dsp:spPr>
        <a:xfrm>
          <a:off x="620831" y="89329"/>
          <a:ext cx="4954090" cy="4954090"/>
        </a:xfrm>
        <a:prstGeom prst="circularArrow">
          <a:avLst>
            <a:gd name="adj1" fmla="val 2310"/>
            <a:gd name="adj2" fmla="val 139344"/>
            <a:gd name="adj3" fmla="val 9307507"/>
            <a:gd name="adj4" fmla="val 8662844"/>
            <a:gd name="adj5" fmla="val 269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285A3FD-7C72-4A50-A728-D97C95E7AE48}">
      <dsp:nvSpPr>
        <dsp:cNvPr id="0" name=""/>
        <dsp:cNvSpPr/>
      </dsp:nvSpPr>
      <dsp:spPr>
        <a:xfrm>
          <a:off x="531542" y="2881940"/>
          <a:ext cx="586902" cy="586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dirty="0" err="1" smtClean="0"/>
            <a:t>Sep</a:t>
          </a:r>
          <a:endParaRPr lang="nb-NO" sz="1600" kern="1200" dirty="0"/>
        </a:p>
      </dsp:txBody>
      <dsp:txXfrm>
        <a:off x="531542" y="2881940"/>
        <a:ext cx="586902" cy="586902"/>
      </dsp:txXfrm>
    </dsp:sp>
    <dsp:sp modelId="{9F192E0C-9252-464A-BFE8-4B73DFC1C4F3}">
      <dsp:nvSpPr>
        <dsp:cNvPr id="0" name=""/>
        <dsp:cNvSpPr/>
      </dsp:nvSpPr>
      <dsp:spPr>
        <a:xfrm>
          <a:off x="620831" y="89329"/>
          <a:ext cx="4954090" cy="4954090"/>
        </a:xfrm>
        <a:prstGeom prst="circularArrow">
          <a:avLst>
            <a:gd name="adj1" fmla="val 2310"/>
            <a:gd name="adj2" fmla="val 139344"/>
            <a:gd name="adj3" fmla="val 11123081"/>
            <a:gd name="adj4" fmla="val 10337575"/>
            <a:gd name="adj5" fmla="val 269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E87A1F4-DBD3-4443-B32B-7DC7476C8743}">
      <dsp:nvSpPr>
        <dsp:cNvPr id="0" name=""/>
        <dsp:cNvSpPr/>
      </dsp:nvSpPr>
      <dsp:spPr>
        <a:xfrm>
          <a:off x="531542" y="1663906"/>
          <a:ext cx="586902" cy="586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smtClean="0"/>
            <a:t>Okt</a:t>
          </a:r>
          <a:endParaRPr lang="nb-NO" sz="1600" kern="1200" dirty="0"/>
        </a:p>
      </dsp:txBody>
      <dsp:txXfrm>
        <a:off x="531542" y="1663906"/>
        <a:ext cx="586902" cy="586902"/>
      </dsp:txXfrm>
    </dsp:sp>
    <dsp:sp modelId="{784B5B55-67C3-41A7-ACAE-588C3F4E3655}">
      <dsp:nvSpPr>
        <dsp:cNvPr id="0" name=""/>
        <dsp:cNvSpPr/>
      </dsp:nvSpPr>
      <dsp:spPr>
        <a:xfrm>
          <a:off x="620831" y="89329"/>
          <a:ext cx="4954090" cy="4954090"/>
        </a:xfrm>
        <a:prstGeom prst="circularArrow">
          <a:avLst>
            <a:gd name="adj1" fmla="val 2310"/>
            <a:gd name="adj2" fmla="val 139344"/>
            <a:gd name="adj3" fmla="val 12797812"/>
            <a:gd name="adj4" fmla="val 12153148"/>
            <a:gd name="adj5" fmla="val 269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4446782-612D-495C-B9F9-DCC5C6D4FEA1}">
      <dsp:nvSpPr>
        <dsp:cNvPr id="0" name=""/>
        <dsp:cNvSpPr/>
      </dsp:nvSpPr>
      <dsp:spPr>
        <a:xfrm>
          <a:off x="1140559" y="609057"/>
          <a:ext cx="586902" cy="586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smtClean="0"/>
            <a:t>Nov</a:t>
          </a:r>
          <a:endParaRPr lang="nb-NO" sz="1600" kern="1200" dirty="0"/>
        </a:p>
      </dsp:txBody>
      <dsp:txXfrm>
        <a:off x="1140559" y="609057"/>
        <a:ext cx="586902" cy="586902"/>
      </dsp:txXfrm>
    </dsp:sp>
    <dsp:sp modelId="{9354C336-61F5-44FC-9759-81084FF80D1D}">
      <dsp:nvSpPr>
        <dsp:cNvPr id="0" name=""/>
        <dsp:cNvSpPr/>
      </dsp:nvSpPr>
      <dsp:spPr>
        <a:xfrm>
          <a:off x="620831" y="89329"/>
          <a:ext cx="4954090" cy="4954090"/>
        </a:xfrm>
        <a:prstGeom prst="circularArrow">
          <a:avLst>
            <a:gd name="adj1" fmla="val 2310"/>
            <a:gd name="adj2" fmla="val 139344"/>
            <a:gd name="adj3" fmla="val 14707507"/>
            <a:gd name="adj4" fmla="val 14062844"/>
            <a:gd name="adj5" fmla="val 269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F532921-8940-45CF-8A88-2352EB2C5112}">
      <dsp:nvSpPr>
        <dsp:cNvPr id="0" name=""/>
        <dsp:cNvSpPr/>
      </dsp:nvSpPr>
      <dsp:spPr>
        <a:xfrm>
          <a:off x="2195408" y="40"/>
          <a:ext cx="586902" cy="586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smtClean="0"/>
            <a:t>Des</a:t>
          </a:r>
          <a:endParaRPr lang="nb-NO" sz="1600" kern="1200" dirty="0"/>
        </a:p>
      </dsp:txBody>
      <dsp:txXfrm>
        <a:off x="2195408" y="40"/>
        <a:ext cx="586902" cy="586902"/>
      </dsp:txXfrm>
    </dsp:sp>
    <dsp:sp modelId="{6C8C1806-F5CB-4909-8CF5-73691140E036}">
      <dsp:nvSpPr>
        <dsp:cNvPr id="0" name=""/>
        <dsp:cNvSpPr/>
      </dsp:nvSpPr>
      <dsp:spPr>
        <a:xfrm>
          <a:off x="620831" y="89329"/>
          <a:ext cx="4954090" cy="4954090"/>
        </a:xfrm>
        <a:prstGeom prst="circularArrow">
          <a:avLst>
            <a:gd name="adj1" fmla="val 2310"/>
            <a:gd name="adj2" fmla="val 139344"/>
            <a:gd name="adj3" fmla="val 16523081"/>
            <a:gd name="adj4" fmla="val 15737575"/>
            <a:gd name="adj5" fmla="val 269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302" cy="496665"/>
          </a:xfrm>
          <a:prstGeom prst="rect">
            <a:avLst/>
          </a:prstGeom>
        </p:spPr>
        <p:txBody>
          <a:bodyPr vert="horz" lIns="88349" tIns="44175" rIns="88349" bIns="44175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4790" y="1"/>
            <a:ext cx="2949302" cy="496665"/>
          </a:xfrm>
          <a:prstGeom prst="rect">
            <a:avLst/>
          </a:prstGeom>
        </p:spPr>
        <p:txBody>
          <a:bodyPr vert="horz" lIns="88349" tIns="44175" rIns="88349" bIns="44175" rtlCol="0"/>
          <a:lstStyle>
            <a:lvl1pPr algn="r">
              <a:defRPr sz="1200"/>
            </a:lvl1pPr>
          </a:lstStyle>
          <a:p>
            <a:fld id="{28B62480-BC71-4B2F-B387-F5C9FDCF9320}" type="datetimeFigureOut">
              <a:rPr lang="nb-NO" smtClean="0"/>
              <a:t>04.09.2014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45893"/>
            <a:ext cx="2949302" cy="496665"/>
          </a:xfrm>
          <a:prstGeom prst="rect">
            <a:avLst/>
          </a:prstGeom>
        </p:spPr>
        <p:txBody>
          <a:bodyPr vert="horz" lIns="88349" tIns="44175" rIns="88349" bIns="44175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4790" y="9445893"/>
            <a:ext cx="2949302" cy="496665"/>
          </a:xfrm>
          <a:prstGeom prst="rect">
            <a:avLst/>
          </a:prstGeom>
        </p:spPr>
        <p:txBody>
          <a:bodyPr vert="horz" lIns="88349" tIns="44175" rIns="88349" bIns="44175" rtlCol="0" anchor="b"/>
          <a:lstStyle>
            <a:lvl1pPr algn="r">
              <a:defRPr sz="1200"/>
            </a:lvl1pPr>
          </a:lstStyle>
          <a:p>
            <a:fld id="{72EE05C0-90B2-4833-8251-B608439E0F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39928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302" cy="496665"/>
          </a:xfrm>
          <a:prstGeom prst="rect">
            <a:avLst/>
          </a:prstGeom>
        </p:spPr>
        <p:txBody>
          <a:bodyPr vert="horz" lIns="88349" tIns="44175" rIns="88349" bIns="44175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4790" y="1"/>
            <a:ext cx="2949302" cy="496665"/>
          </a:xfrm>
          <a:prstGeom prst="rect">
            <a:avLst/>
          </a:prstGeom>
        </p:spPr>
        <p:txBody>
          <a:bodyPr vert="horz" lIns="88349" tIns="44175" rIns="88349" bIns="44175" rtlCol="0"/>
          <a:lstStyle>
            <a:lvl1pPr algn="r">
              <a:defRPr sz="1200"/>
            </a:lvl1pPr>
          </a:lstStyle>
          <a:p>
            <a:fld id="{6B0C7B52-B67D-49D5-BD07-B8672D027DBA}" type="datetimeFigureOut">
              <a:rPr lang="nb-NO" smtClean="0"/>
              <a:t>04.09.2014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49" tIns="44175" rIns="88349" bIns="44175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0258" y="4722946"/>
            <a:ext cx="5445099" cy="4474614"/>
          </a:xfrm>
          <a:prstGeom prst="rect">
            <a:avLst/>
          </a:prstGeom>
        </p:spPr>
        <p:txBody>
          <a:bodyPr vert="horz" lIns="88349" tIns="44175" rIns="88349" bIns="44175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45893"/>
            <a:ext cx="2949302" cy="496665"/>
          </a:xfrm>
          <a:prstGeom prst="rect">
            <a:avLst/>
          </a:prstGeom>
        </p:spPr>
        <p:txBody>
          <a:bodyPr vert="horz" lIns="88349" tIns="44175" rIns="88349" bIns="44175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4790" y="9445893"/>
            <a:ext cx="2949302" cy="496665"/>
          </a:xfrm>
          <a:prstGeom prst="rect">
            <a:avLst/>
          </a:prstGeom>
        </p:spPr>
        <p:txBody>
          <a:bodyPr vert="horz" lIns="88349" tIns="44175" rIns="88349" bIns="44175" rtlCol="0" anchor="b"/>
          <a:lstStyle>
            <a:lvl1pPr algn="r">
              <a:defRPr sz="1200"/>
            </a:lvl1pPr>
          </a:lstStyle>
          <a:p>
            <a:fld id="{3B964935-61D9-47D3-B6C8-C22B2486DF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29365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1" dirty="0" smtClean="0"/>
              <a:t>Rektor innleder</a:t>
            </a:r>
            <a:r>
              <a:rPr lang="nb-NO" b="1" baseline="0" dirty="0" smtClean="0"/>
              <a:t> om hvorfor vi gjennomfører arbeidsundersøkelsen.</a:t>
            </a:r>
          </a:p>
          <a:p>
            <a:endParaRPr lang="nb-NO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baseline="0" dirty="0" smtClean="0"/>
              <a:t>Hvorfor gjør vi dette?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b-NO" baseline="0" dirty="0" smtClean="0"/>
              <a:t>Skal NTNU nå sine mål, må vi «ha det bra på jobben».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b-NO" baseline="0" dirty="0" smtClean="0"/>
              <a:t>Vi må realisere NTNUs verdier: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nb-NO" baseline="0" dirty="0" smtClean="0"/>
              <a:t>Vi må stå støtt. Det kan vi hjelpe hverandre til ved å være «omtenksom og </a:t>
            </a:r>
            <a:r>
              <a:rPr lang="nb-NO" baseline="0" dirty="0" err="1" smtClean="0"/>
              <a:t>respektful</a:t>
            </a:r>
            <a:r>
              <a:rPr lang="nb-NO" baseline="0" dirty="0" smtClean="0"/>
              <a:t>».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nb-NO" baseline="0" dirty="0" smtClean="0"/>
              <a:t>Når fundamentet er på plass, kan vi blomstre i jobben og være «kreative, konstruktive og kritiske»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07022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M</a:t>
            </a:r>
            <a:r>
              <a:rPr lang="nb-NO" baseline="0" dirty="0" smtClean="0"/>
              <a:t>ål for ARK NTNU 2014 i fulltekst:</a:t>
            </a:r>
          </a:p>
          <a:p>
            <a:endParaRPr lang="nb-NO" baseline="0" dirty="0" smtClean="0"/>
          </a:p>
          <a:p>
            <a:r>
              <a:rPr lang="nb-NO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Overordnet mål: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Oversikt over hvordan NTNUs ansatte opplever sin arbeidsmiljøsituasjon på alle nivå i organisasjonen.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Grunnlag for strategiske arbeidsmiljøsatsinger og organisasjonsutviklingstiltak ved enhetene, deres overordnede enheter og på organisasjonsnivå.</a:t>
            </a: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nb-NO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Effektmål: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Alle ledere har oppfordret sine ansatte til å delta i undersøkelsen høsten 2014.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Enhetene har forbedret seg på utvalgte områder siden forrige undersøkelse.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Alle enheter har gjennomført oppfølgingsmøter om resultat og tiltaksutvikling våren 2015.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Overordnet enhet har hatt løpende dialog med enhetene om oppfølgingstiltak i 2015.</a:t>
            </a:r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4929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="1" baseline="0" dirty="0" smtClean="0"/>
          </a:p>
          <a:p>
            <a:endParaRPr lang="nb-NO" b="1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751273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94561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677415"/>
            <a:ext cx="7772400" cy="901094"/>
          </a:xfrm>
        </p:spPr>
        <p:txBody>
          <a:bodyPr anchor="t" anchorCtr="0"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8474800" y="6421247"/>
            <a:ext cx="342081" cy="365125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0" i="0" smtClean="0">
                <a:solidFill>
                  <a:schemeClr val="tx1"/>
                </a:solidFill>
                <a:latin typeface="Arial"/>
                <a:cs typeface="Arial"/>
              </a:rPr>
              <a:pPr algn="ctr"/>
              <a:t>‹#›</a:t>
            </a:fld>
            <a:endParaRPr lang="nb-NO" b="0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6421247"/>
            <a:ext cx="426966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TekstSylinder 4"/>
          <p:cNvSpPr txBox="1"/>
          <p:nvPr userDrawn="1"/>
        </p:nvSpPr>
        <p:spPr>
          <a:xfrm>
            <a:off x="1627359" y="6398815"/>
            <a:ext cx="3809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effectLst/>
                <a:latin typeface="Arial"/>
                <a:cs typeface="Arial"/>
              </a:rPr>
              <a:t>Kunnskap for en </a:t>
            </a:r>
            <a:r>
              <a:rPr lang="nb-NO" sz="1200" dirty="0" smtClean="0">
                <a:solidFill>
                  <a:srgbClr val="0D3475"/>
                </a:solidFill>
                <a:effectLst/>
                <a:latin typeface="Arial"/>
                <a:cs typeface="Arial"/>
              </a:rPr>
              <a:t>bedre </a:t>
            </a:r>
            <a:r>
              <a:rPr lang="nb-NO" sz="12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verden</a:t>
            </a:r>
            <a:endParaRPr lang="nb-NO" sz="1200" dirty="0"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pic>
        <p:nvPicPr>
          <p:cNvPr id="6" name="Bilde 5" descr="log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97" y="6425083"/>
            <a:ext cx="976089" cy="18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colorful_tree_mindre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4664" y="945020"/>
            <a:ext cx="4381540" cy="4814335"/>
          </a:xfrm>
          <a:prstGeom prst="rect">
            <a:avLst/>
          </a:prstGeom>
        </p:spPr>
      </p:pic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457199" y="532263"/>
            <a:ext cx="8291015" cy="5527343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Arbeidsmiljø-</a:t>
            </a:r>
            <a:br>
              <a:rPr lang="nb-NO" dirty="0" smtClean="0"/>
            </a:br>
            <a:r>
              <a:rPr lang="nb-NO" dirty="0" smtClean="0"/>
              <a:t>undersøkelsen </a:t>
            </a:r>
            <a:br>
              <a:rPr lang="nb-NO" dirty="0" smtClean="0"/>
            </a:br>
            <a:r>
              <a:rPr lang="nb-NO" dirty="0" smtClean="0"/>
              <a:t>på NTNU 2014</a:t>
            </a:r>
            <a:br>
              <a:rPr lang="nb-NO" dirty="0" smtClean="0"/>
            </a:b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 </a:t>
            </a:r>
            <a:br>
              <a:rPr lang="nb-NO" dirty="0" smtClean="0"/>
            </a:br>
            <a:r>
              <a:rPr lang="nb-NO" dirty="0" smtClean="0"/>
              <a:t>									</a:t>
            </a:r>
            <a:br>
              <a:rPr lang="nb-NO" dirty="0" smtClean="0"/>
            </a:br>
            <a:r>
              <a:rPr lang="nb-NO" dirty="0"/>
              <a:t>	</a:t>
            </a:r>
            <a:r>
              <a:rPr lang="nb-NO" dirty="0" smtClean="0"/>
              <a:t>							  </a:t>
            </a:r>
            <a:r>
              <a:rPr lang="nb-NO" sz="1800" dirty="0" smtClean="0"/>
              <a:t>Realisere NTNUs </a:t>
            </a:r>
            <a:r>
              <a:rPr lang="nb-NO" sz="1800" dirty="0"/>
              <a:t>verdier og </a:t>
            </a:r>
            <a:r>
              <a:rPr lang="nb-NO" sz="1800" dirty="0" smtClean="0"/>
              <a:t>mål sammen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403423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Arbeidsmiljøundersøkelser </a:t>
            </a:r>
            <a:br>
              <a:rPr lang="nb-NO" dirty="0" smtClean="0"/>
            </a:br>
            <a:r>
              <a:rPr lang="nb-NO" dirty="0" smtClean="0"/>
              <a:t>har kommet for å bli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542196"/>
            <a:ext cx="8441140" cy="4763069"/>
          </a:xfrm>
        </p:spPr>
        <p:txBody>
          <a:bodyPr>
            <a:normAutofit/>
          </a:bodyPr>
          <a:lstStyle/>
          <a:p>
            <a:endParaRPr lang="nb-NO" sz="2600" b="1" dirty="0" smtClean="0"/>
          </a:p>
          <a:p>
            <a:r>
              <a:rPr lang="nb-NO" sz="2600" b="1" dirty="0" smtClean="0"/>
              <a:t>NTNU gjennomfører ARK-prosesser annethvert år</a:t>
            </a:r>
          </a:p>
          <a:p>
            <a:pPr lvl="1"/>
            <a:r>
              <a:rPr lang="nb-NO" dirty="0" smtClean="0"/>
              <a:t>normal lederoppgave</a:t>
            </a:r>
          </a:p>
          <a:p>
            <a:pPr lvl="1"/>
            <a:r>
              <a:rPr lang="nb-NO" dirty="0" smtClean="0"/>
              <a:t>ordinær oppgave for HR/HMS-ansatte </a:t>
            </a:r>
          </a:p>
          <a:p>
            <a:pPr lvl="1"/>
            <a:endParaRPr lang="nb-NO" dirty="0" smtClean="0"/>
          </a:p>
          <a:p>
            <a:r>
              <a:rPr lang="nb-NO" b="1" dirty="0" smtClean="0"/>
              <a:t>Vi ønsker å lære av tidligere erfaringer</a:t>
            </a:r>
          </a:p>
          <a:p>
            <a:pPr lvl="1"/>
            <a:r>
              <a:rPr lang="nb-NO" dirty="0" smtClean="0"/>
              <a:t>fokus på </a:t>
            </a:r>
            <a:r>
              <a:rPr lang="nb-NO" b="1" dirty="0" smtClean="0"/>
              <a:t>lederansvar</a:t>
            </a:r>
            <a:r>
              <a:rPr lang="nb-NO" dirty="0" smtClean="0"/>
              <a:t> i planlegging, gjennomføring og oppfølging</a:t>
            </a:r>
          </a:p>
          <a:p>
            <a:pPr lvl="1"/>
            <a:r>
              <a:rPr lang="nb-NO" dirty="0" smtClean="0"/>
              <a:t>fokusere på </a:t>
            </a:r>
            <a:r>
              <a:rPr lang="nb-NO" b="1" dirty="0" smtClean="0"/>
              <a:t>oppfølging og utvikling</a:t>
            </a:r>
            <a:r>
              <a:rPr lang="nb-NO" dirty="0" smtClean="0"/>
              <a:t>: Hva har vi fått til siden sist?</a:t>
            </a:r>
          </a:p>
          <a:p>
            <a:pPr lvl="1"/>
            <a:r>
              <a:rPr lang="nb-NO" dirty="0" smtClean="0"/>
              <a:t>spørreverktøyet er faglig solid, - tekniske begrensninger får vi takle</a:t>
            </a:r>
          </a:p>
          <a:p>
            <a:endParaRPr lang="nb-NO" dirty="0" smtClean="0"/>
          </a:p>
          <a:p>
            <a:pPr lvl="1"/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88739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00251" y="163774"/>
            <a:ext cx="8386549" cy="928047"/>
          </a:xfrm>
        </p:spPr>
        <p:txBody>
          <a:bodyPr>
            <a:normAutofit/>
          </a:bodyPr>
          <a:lstStyle/>
          <a:p>
            <a:r>
              <a:rPr lang="nb-NO" dirty="0" smtClean="0"/>
              <a:t>Dette vil lederne bli målt på om ett år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00251" y="1228299"/>
            <a:ext cx="8570793" cy="2906346"/>
          </a:xfrm>
        </p:spPr>
        <p:txBody>
          <a:bodyPr>
            <a:normAutofit lnSpcReduction="10000"/>
          </a:bodyPr>
          <a:lstStyle/>
          <a:p>
            <a:pPr lvl="0"/>
            <a:r>
              <a:rPr lang="nb-NO" dirty="0" smtClean="0"/>
              <a:t>Alle ansatte ble oppfordret til å delta.</a:t>
            </a:r>
          </a:p>
          <a:p>
            <a:pPr lvl="0"/>
            <a:r>
              <a:rPr lang="nb-NO" dirty="0" smtClean="0"/>
              <a:t>Verneombudene ble involvert hele veien.</a:t>
            </a:r>
            <a:endParaRPr lang="nb-NO" dirty="0"/>
          </a:p>
          <a:p>
            <a:pPr lvl="0"/>
            <a:endParaRPr lang="nb-NO" dirty="0" smtClean="0"/>
          </a:p>
          <a:p>
            <a:pPr lvl="0"/>
            <a:r>
              <a:rPr lang="nb-NO" dirty="0" smtClean="0"/>
              <a:t>Vi forbedret oss siden sist.</a:t>
            </a:r>
            <a:endParaRPr lang="nb-NO" dirty="0"/>
          </a:p>
          <a:p>
            <a:pPr lvl="0"/>
            <a:endParaRPr lang="nb-NO" dirty="0" smtClean="0"/>
          </a:p>
          <a:p>
            <a:pPr lvl="0"/>
            <a:r>
              <a:rPr lang="nb-NO" dirty="0" smtClean="0"/>
              <a:t>Alle har gjennomført oppfølgingsmøter.</a:t>
            </a:r>
            <a:endParaRPr lang="nb-NO" dirty="0"/>
          </a:p>
          <a:p>
            <a:pPr lvl="0"/>
            <a:r>
              <a:rPr lang="nb-NO" dirty="0" smtClean="0"/>
              <a:t>Dialog i </a:t>
            </a:r>
            <a:r>
              <a:rPr lang="nb-NO" dirty="0" err="1" smtClean="0"/>
              <a:t>lederlinja</a:t>
            </a:r>
            <a:r>
              <a:rPr lang="nb-NO" dirty="0" smtClean="0"/>
              <a:t> om oppfølgingen.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Bilde 3" descr="kuler_mindre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134645"/>
            <a:ext cx="9144000" cy="2193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827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901" y="765796"/>
            <a:ext cx="5502558" cy="5502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8401054"/>
              </p:ext>
            </p:extLst>
          </p:nvPr>
        </p:nvGraphicFramePr>
        <p:xfrm>
          <a:off x="1451955" y="872750"/>
          <a:ext cx="6195753" cy="5132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Ellipse 6"/>
          <p:cNvSpPr/>
          <p:nvPr/>
        </p:nvSpPr>
        <p:spPr>
          <a:xfrm>
            <a:off x="3313216" y="2729553"/>
            <a:ext cx="2340552" cy="149499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nb-NO" sz="2000" b="1" dirty="0" err="1" smtClean="0">
                <a:solidFill>
                  <a:schemeClr val="accent1">
                    <a:lumMod val="75000"/>
                  </a:schemeClr>
                </a:solidFill>
              </a:rPr>
              <a:t>Årshjul</a:t>
            </a:r>
            <a:r>
              <a:rPr lang="nb-NO" sz="2000" b="1" dirty="0" smtClean="0">
                <a:solidFill>
                  <a:schemeClr val="accent1">
                    <a:lumMod val="75000"/>
                  </a:schemeClr>
                </a:solidFill>
              </a:rPr>
              <a:t> for arbeidsmiljø- undersøkelsen</a:t>
            </a:r>
            <a:endParaRPr lang="nb-NO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4975762" y="2233344"/>
            <a:ext cx="1356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Oppfølging</a:t>
            </a:r>
            <a:endParaRPr lang="nb-NO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4997537" y="4024494"/>
            <a:ext cx="1441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Iverksetting</a:t>
            </a:r>
            <a:endParaRPr lang="nb-NO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2584869" y="4024494"/>
            <a:ext cx="1323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Forankring</a:t>
            </a:r>
            <a:endParaRPr lang="nb-NO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kstSylinder 10"/>
          <p:cNvSpPr txBox="1"/>
          <p:nvPr/>
        </p:nvSpPr>
        <p:spPr>
          <a:xfrm>
            <a:off x="2422566" y="2239387"/>
            <a:ext cx="1781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Arbeidsmiljø-undersøkelse</a:t>
            </a:r>
            <a:endParaRPr lang="nb-NO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Bildeforklaring formet som et avrundet rektangel 1"/>
          <p:cNvSpPr/>
          <p:nvPr/>
        </p:nvSpPr>
        <p:spPr>
          <a:xfrm>
            <a:off x="271938" y="573205"/>
            <a:ext cx="2150628" cy="1119117"/>
          </a:xfrm>
          <a:prstGeom prst="wedgeRoundRectCallout">
            <a:avLst>
              <a:gd name="adj1" fmla="val 69686"/>
              <a:gd name="adj2" fmla="val 36890"/>
              <a:gd name="adj3" fmla="val 16667"/>
            </a:avLst>
          </a:prstGeom>
          <a:solidFill>
            <a:srgbClr val="C6D9F1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 smtClean="0">
                <a:solidFill>
                  <a:srgbClr val="000000"/>
                </a:solidFill>
              </a:rPr>
              <a:t>Spørreundersøkelse 4.-25. november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19" name="Bildeforklaring formet som et avrundet rektangel 18"/>
          <p:cNvSpPr/>
          <p:nvPr/>
        </p:nvSpPr>
        <p:spPr>
          <a:xfrm>
            <a:off x="6439342" y="439002"/>
            <a:ext cx="2513588" cy="1253320"/>
          </a:xfrm>
          <a:prstGeom prst="wedgeRoundRectCallout">
            <a:avLst>
              <a:gd name="adj1" fmla="val -43085"/>
              <a:gd name="adj2" fmla="val 79573"/>
              <a:gd name="adj3" fmla="val 16667"/>
            </a:avLst>
          </a:prstGeom>
          <a:solidFill>
            <a:srgbClr val="C6D9F1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 smtClean="0">
                <a:solidFill>
                  <a:srgbClr val="000000"/>
                </a:solidFill>
              </a:rPr>
              <a:t>Oppfølgingsmøte: </a:t>
            </a:r>
          </a:p>
          <a:p>
            <a:pPr marL="285750" indent="-285750">
              <a:buFontTx/>
              <a:buChar char="-"/>
            </a:pPr>
            <a:r>
              <a:rPr lang="nb-NO" dirty="0" smtClean="0">
                <a:solidFill>
                  <a:srgbClr val="000000"/>
                </a:solidFill>
              </a:rPr>
              <a:t>Resultatrapport</a:t>
            </a:r>
          </a:p>
          <a:p>
            <a:pPr marL="285750" indent="-285750">
              <a:buFontTx/>
              <a:buChar char="-"/>
            </a:pPr>
            <a:r>
              <a:rPr lang="nb-NO" dirty="0" smtClean="0">
                <a:solidFill>
                  <a:srgbClr val="000000"/>
                </a:solidFill>
              </a:rPr>
              <a:t>Utviklingsområder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20" name="Bildeforklaring formet som et avrundet rektangel 19"/>
          <p:cNvSpPr/>
          <p:nvPr/>
        </p:nvSpPr>
        <p:spPr>
          <a:xfrm>
            <a:off x="7402426" y="2233344"/>
            <a:ext cx="1595472" cy="1119117"/>
          </a:xfrm>
          <a:prstGeom prst="wedgeRoundRectCallout">
            <a:avLst>
              <a:gd name="adj1" fmla="val -69873"/>
              <a:gd name="adj2" fmla="val 25915"/>
              <a:gd name="adj3" fmla="val 16667"/>
            </a:avLst>
          </a:prstGeom>
          <a:solidFill>
            <a:srgbClr val="C6D9F1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 smtClean="0">
                <a:solidFill>
                  <a:srgbClr val="000000"/>
                </a:solidFill>
              </a:rPr>
              <a:t>Tiltaksplan klar til påske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21" name="Bildeforklaring formet som et avrundet rektangel 20"/>
          <p:cNvSpPr/>
          <p:nvPr/>
        </p:nvSpPr>
        <p:spPr>
          <a:xfrm>
            <a:off x="6892118" y="5063318"/>
            <a:ext cx="1928359" cy="942181"/>
          </a:xfrm>
          <a:prstGeom prst="wedgeRoundRectCallout">
            <a:avLst>
              <a:gd name="adj1" fmla="val -63352"/>
              <a:gd name="adj2" fmla="val -42300"/>
              <a:gd name="adj3" fmla="val 16667"/>
            </a:avLst>
          </a:prstGeom>
          <a:solidFill>
            <a:srgbClr val="C6D9F1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 smtClean="0">
                <a:solidFill>
                  <a:srgbClr val="000000"/>
                </a:solidFill>
              </a:rPr>
              <a:t>Dialog i linja om oppfølging og evaluering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22" name="Bildeforklaring formet som et avrundet rektangel 21"/>
          <p:cNvSpPr/>
          <p:nvPr/>
        </p:nvSpPr>
        <p:spPr>
          <a:xfrm>
            <a:off x="212178" y="2152612"/>
            <a:ext cx="1616449" cy="710327"/>
          </a:xfrm>
          <a:prstGeom prst="wedgeRoundRectCallout">
            <a:avLst>
              <a:gd name="adj1" fmla="val 76015"/>
              <a:gd name="adj2" fmla="val -24921"/>
              <a:gd name="adj3" fmla="val 16667"/>
            </a:avLst>
          </a:prstGeom>
          <a:solidFill>
            <a:srgbClr val="C6D9F1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dirty="0" smtClean="0">
              <a:solidFill>
                <a:srgbClr val="000000"/>
              </a:solidFill>
            </a:endParaRPr>
          </a:p>
          <a:p>
            <a:r>
              <a:rPr lang="nb-NO" dirty="0" smtClean="0">
                <a:solidFill>
                  <a:srgbClr val="000000"/>
                </a:solidFill>
              </a:rPr>
              <a:t>Formøte på enheten</a:t>
            </a:r>
          </a:p>
          <a:p>
            <a:pPr marL="285750" indent="-285750">
              <a:buFontTx/>
              <a:buChar char="-"/>
            </a:pP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16" name="Bildeforklaring formet som et avrundet rektangel 15"/>
          <p:cNvSpPr/>
          <p:nvPr/>
        </p:nvSpPr>
        <p:spPr>
          <a:xfrm>
            <a:off x="109181" y="3477051"/>
            <a:ext cx="1719445" cy="849289"/>
          </a:xfrm>
          <a:prstGeom prst="wedgeRoundRectCallout">
            <a:avLst>
              <a:gd name="adj1" fmla="val 65339"/>
              <a:gd name="adj2" fmla="val -59680"/>
              <a:gd name="adj3" fmla="val 16667"/>
            </a:avLst>
          </a:prstGeom>
          <a:solidFill>
            <a:srgbClr val="C6D9F1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 err="1" smtClean="0">
                <a:solidFill>
                  <a:srgbClr val="000000"/>
                </a:solidFill>
              </a:rPr>
              <a:t>FaktaARK</a:t>
            </a:r>
            <a:r>
              <a:rPr lang="nb-NO" dirty="0" smtClean="0">
                <a:solidFill>
                  <a:srgbClr val="000000"/>
                </a:solidFill>
              </a:rPr>
              <a:t> I </a:t>
            </a:r>
          </a:p>
          <a:p>
            <a:r>
              <a:rPr lang="nb-NO" dirty="0" smtClean="0">
                <a:solidFill>
                  <a:srgbClr val="000000"/>
                </a:solidFill>
              </a:rPr>
              <a:t>1.-17. oktober</a:t>
            </a:r>
          </a:p>
        </p:txBody>
      </p:sp>
      <p:sp>
        <p:nvSpPr>
          <p:cNvPr id="17" name="Bildeforklaring formet som et avrundet rektangel 16"/>
          <p:cNvSpPr/>
          <p:nvPr/>
        </p:nvSpPr>
        <p:spPr>
          <a:xfrm>
            <a:off x="3698543" y="191069"/>
            <a:ext cx="2136618" cy="533140"/>
          </a:xfrm>
          <a:prstGeom prst="wedgeRoundRectCallout">
            <a:avLst>
              <a:gd name="adj1" fmla="val 19856"/>
              <a:gd name="adj2" fmla="val 100755"/>
              <a:gd name="adj3" fmla="val 16667"/>
            </a:avLst>
          </a:prstGeom>
          <a:solidFill>
            <a:srgbClr val="C6D9F1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 smtClean="0">
                <a:solidFill>
                  <a:srgbClr val="000000"/>
                </a:solidFill>
              </a:rPr>
              <a:t>Lederopplæring</a:t>
            </a:r>
          </a:p>
        </p:txBody>
      </p:sp>
      <p:sp>
        <p:nvSpPr>
          <p:cNvPr id="18" name="Bildeforklaring formet som et avrundet rektangel 17"/>
          <p:cNvSpPr/>
          <p:nvPr/>
        </p:nvSpPr>
        <p:spPr>
          <a:xfrm>
            <a:off x="7219666" y="3827797"/>
            <a:ext cx="1556688" cy="730555"/>
          </a:xfrm>
          <a:prstGeom prst="wedgeRoundRectCallout">
            <a:avLst>
              <a:gd name="adj1" fmla="val -66420"/>
              <a:gd name="adj2" fmla="val 13497"/>
              <a:gd name="adj3" fmla="val 16667"/>
            </a:avLst>
          </a:prstGeom>
          <a:solidFill>
            <a:srgbClr val="C6D9F1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 err="1" smtClean="0">
                <a:solidFill>
                  <a:srgbClr val="000000"/>
                </a:solidFill>
              </a:rPr>
              <a:t>FaktaARK</a:t>
            </a:r>
            <a:r>
              <a:rPr lang="nb-NO" dirty="0" smtClean="0">
                <a:solidFill>
                  <a:srgbClr val="000000"/>
                </a:solidFill>
              </a:rPr>
              <a:t> II</a:t>
            </a:r>
          </a:p>
          <a:p>
            <a:r>
              <a:rPr lang="nb-NO" dirty="0" smtClean="0">
                <a:solidFill>
                  <a:srgbClr val="000000"/>
                </a:solidFill>
              </a:rPr>
              <a:t>7.-24. april</a:t>
            </a:r>
          </a:p>
        </p:txBody>
      </p:sp>
    </p:spTree>
    <p:extLst>
      <p:ext uri="{BB962C8B-B14F-4D97-AF65-F5344CB8AC3E}">
        <p14:creationId xmlns:p14="http://schemas.microsoft.com/office/powerpoint/2010/main" val="119359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Valg av resultat- og oppfølgingsenheter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Fakultetene bruker institutt som resultatenhet. </a:t>
            </a:r>
          </a:p>
          <a:p>
            <a:r>
              <a:rPr lang="nb-NO" dirty="0" smtClean="0"/>
              <a:t>Store institutt (100+) får resultat etter stillingsgruppe.</a:t>
            </a:r>
          </a:p>
          <a:p>
            <a:r>
              <a:rPr lang="nb-NO" dirty="0" smtClean="0"/>
              <a:t>Fokus på stipendiater – egen resultatrapport per fakultet</a:t>
            </a:r>
          </a:p>
          <a:p>
            <a:endParaRPr lang="nb-NO" dirty="0" smtClean="0"/>
          </a:p>
          <a:p>
            <a:r>
              <a:rPr lang="nb-NO" dirty="0" smtClean="0"/>
              <a:t>Fellesadministrasjonen deles etter ansvarlig toppleder. </a:t>
            </a:r>
          </a:p>
          <a:p>
            <a:r>
              <a:rPr lang="nb-NO" dirty="0" smtClean="0"/>
              <a:t>De største avdelingene får resultat på seksjonsnivå.</a:t>
            </a:r>
          </a:p>
          <a:p>
            <a:r>
              <a:rPr lang="nb-NO" dirty="0" smtClean="0"/>
              <a:t>Ledere og stab med samme sjef utgjør en resultatenhet.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95312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Opplæring av ledere og ressurspersoner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21050"/>
            <a:ext cx="8482084" cy="4693147"/>
          </a:xfrm>
        </p:spPr>
        <p:txBody>
          <a:bodyPr>
            <a:normAutofit fontScale="92500" lnSpcReduction="20000"/>
          </a:bodyPr>
          <a:lstStyle/>
          <a:p>
            <a:r>
              <a:rPr lang="nb-NO" b="1" dirty="0" smtClean="0"/>
              <a:t>Lederforankring</a:t>
            </a:r>
          </a:p>
          <a:p>
            <a:pPr lvl="1"/>
            <a:r>
              <a:rPr lang="nb-NO" dirty="0" smtClean="0"/>
              <a:t>Rektors </a:t>
            </a:r>
            <a:r>
              <a:rPr lang="nb-NO" dirty="0" err="1" smtClean="0"/>
              <a:t>instituttledersamlig</a:t>
            </a:r>
            <a:r>
              <a:rPr lang="nb-NO" dirty="0" smtClean="0"/>
              <a:t> 23. september</a:t>
            </a:r>
          </a:p>
          <a:p>
            <a:pPr lvl="1"/>
            <a:r>
              <a:rPr lang="nb-NO" dirty="0" smtClean="0"/>
              <a:t>Styringsdialog med fakultetene i oktober</a:t>
            </a:r>
          </a:p>
          <a:p>
            <a:pPr lvl="1"/>
            <a:endParaRPr lang="nb-NO" dirty="0"/>
          </a:p>
          <a:p>
            <a:r>
              <a:rPr lang="nb-NO" b="1" dirty="0" smtClean="0"/>
              <a:t>Informasjon til administrative lederstøtter </a:t>
            </a:r>
          </a:p>
          <a:p>
            <a:pPr lvl="1"/>
            <a:r>
              <a:rPr lang="nb-NO" dirty="0" smtClean="0"/>
              <a:t>Administrativt lederforum 10. september</a:t>
            </a:r>
          </a:p>
          <a:p>
            <a:pPr lvl="1"/>
            <a:r>
              <a:rPr lang="nb-NO" dirty="0" smtClean="0"/>
              <a:t>HR-forum 1. oktober</a:t>
            </a:r>
          </a:p>
          <a:p>
            <a:pPr marL="457200" lvl="1" indent="0">
              <a:buNone/>
            </a:pPr>
            <a:endParaRPr lang="nb-NO" b="1" dirty="0" smtClean="0"/>
          </a:p>
          <a:p>
            <a:r>
              <a:rPr lang="nb-NO" b="1" dirty="0" smtClean="0"/>
              <a:t>Opplæring av ressurspersoner på fakultetene/</a:t>
            </a:r>
            <a:r>
              <a:rPr lang="nb-NO" b="1" dirty="0" err="1" smtClean="0"/>
              <a:t>f.adm</a:t>
            </a:r>
            <a:r>
              <a:rPr lang="nb-NO" b="1" dirty="0" smtClean="0"/>
              <a:t>.</a:t>
            </a:r>
          </a:p>
          <a:p>
            <a:pPr lvl="1"/>
            <a:r>
              <a:rPr lang="nb-NO" dirty="0" smtClean="0"/>
              <a:t>Opplæringsdag 15. september</a:t>
            </a:r>
          </a:p>
          <a:p>
            <a:pPr lvl="1"/>
            <a:r>
              <a:rPr lang="nb-NO" dirty="0" smtClean="0"/>
              <a:t>Koordineringsmøter i viktige faser</a:t>
            </a:r>
          </a:p>
          <a:p>
            <a:pPr lvl="1"/>
            <a:endParaRPr lang="nb-NO" dirty="0"/>
          </a:p>
          <a:p>
            <a:r>
              <a:rPr lang="nb-NO" b="1" dirty="0" smtClean="0"/>
              <a:t>Opplæring av enhetsledere og verneombud på nyåret</a:t>
            </a:r>
          </a:p>
          <a:p>
            <a:pPr lvl="1"/>
            <a:r>
              <a:rPr lang="nb-NO" dirty="0" smtClean="0"/>
              <a:t>Hvert fakultet organiserer opplæringsdag 2.-3. uke januar</a:t>
            </a:r>
          </a:p>
          <a:p>
            <a:pPr lvl="1"/>
            <a:r>
              <a:rPr lang="nb-NO" dirty="0" smtClean="0"/>
              <a:t>Tilsvarende for fellesadministrasjonen</a:t>
            </a:r>
            <a:endParaRPr lang="nb-NO" dirty="0"/>
          </a:p>
        </p:txBody>
      </p:sp>
      <p:sp>
        <p:nvSpPr>
          <p:cNvPr id="7" name="Rektangel 6"/>
          <p:cNvSpPr/>
          <p:nvPr/>
        </p:nvSpPr>
        <p:spPr>
          <a:xfrm rot="1237463">
            <a:off x="6361824" y="1768145"/>
            <a:ext cx="2444124" cy="177299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b="1" dirty="0" smtClean="0">
                <a:solidFill>
                  <a:schemeClr val="tx1"/>
                </a:solidFill>
              </a:rPr>
              <a:t>NB! ARK er fast post i:</a:t>
            </a:r>
          </a:p>
          <a:p>
            <a:r>
              <a:rPr lang="nb-NO" dirty="0" smtClean="0">
                <a:solidFill>
                  <a:schemeClr val="tx1"/>
                </a:solidFill>
              </a:rPr>
              <a:t> </a:t>
            </a:r>
          </a:p>
          <a:p>
            <a:r>
              <a:rPr lang="nb-NO" dirty="0" smtClean="0">
                <a:solidFill>
                  <a:schemeClr val="tx1"/>
                </a:solidFill>
              </a:rPr>
              <a:t>AMU/SESAM/LOSAM</a:t>
            </a:r>
          </a:p>
          <a:p>
            <a:endParaRPr lang="nb-NO" dirty="0">
              <a:solidFill>
                <a:schemeClr val="tx1"/>
              </a:solidFill>
            </a:endParaRPr>
          </a:p>
          <a:p>
            <a:r>
              <a:rPr lang="nb-NO" dirty="0" smtClean="0">
                <a:solidFill>
                  <a:schemeClr val="tx1"/>
                </a:solidFill>
              </a:rPr>
              <a:t>LHVO-nettverk</a:t>
            </a:r>
          </a:p>
          <a:p>
            <a:pPr algn="ctr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76236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 går inn i en viktig forankringsfase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Hva er viktige budskap til de ansatte? 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Hvordan skal vi nå fram?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Bilde 3" descr="verdier_ny2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8214" y="1882528"/>
            <a:ext cx="2111983" cy="256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496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414</Words>
  <Application>Microsoft Office PowerPoint</Application>
  <PresentationFormat>Skjermfremvisning (4:3)</PresentationFormat>
  <Paragraphs>106</Paragraphs>
  <Slides>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Office-tema</vt:lpstr>
      <vt:lpstr>  Arbeidsmiljø- undersøkelsen  på NTNU 2014                           Realisere NTNUs verdier og mål sammen</vt:lpstr>
      <vt:lpstr>Arbeidsmiljøundersøkelser  har kommet for å bli</vt:lpstr>
      <vt:lpstr>Dette vil lederne bli målt på om ett år</vt:lpstr>
      <vt:lpstr>PowerPoint-presentasjon</vt:lpstr>
      <vt:lpstr>Valg av resultat- og oppfølgingsenheter</vt:lpstr>
      <vt:lpstr>Opplæring av ledere og ressurspersoner</vt:lpstr>
      <vt:lpstr>Vi går inn i en viktig forankringsfase</vt:lpstr>
    </vt:vector>
  </TitlesOfParts>
  <Company>NTNU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Janne Beate Gjengaar</cp:lastModifiedBy>
  <cp:revision>697</cp:revision>
  <cp:lastPrinted>2014-09-04T12:18:15Z</cp:lastPrinted>
  <dcterms:created xsi:type="dcterms:W3CDTF">2013-06-10T16:56:09Z</dcterms:created>
  <dcterms:modified xsi:type="dcterms:W3CDTF">2014-09-04T12:57:50Z</dcterms:modified>
</cp:coreProperties>
</file>